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embeddedFontLst>
    <p:embeddedFont>
      <p:font typeface="Archivo Narrow"/>
      <p:regular r:id="rId39"/>
      <p:bold r:id="rId40"/>
      <p:italic r:id="rId41"/>
      <p:boldItalic r:id="rId42"/>
    </p:embeddedFont>
    <p:embeddedFont>
      <p:font typeface="Yellowtail"/>
      <p:regular r:id="rId43"/>
    </p:embeddedFont>
    <p:embeddedFont>
      <p:font typeface="Archivo Narrow Medium"/>
      <p:regular r:id="rId44"/>
      <p:bold r:id="rId45"/>
      <p:italic r:id="rId46"/>
      <p:boldItalic r:id="rId47"/>
    </p:embeddedFont>
    <p:embeddedFont>
      <p:font typeface="IBM Plex Sans Condense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chivoNarrow-bold.fntdata"/><Relationship Id="rId42" Type="http://schemas.openxmlformats.org/officeDocument/2006/relationships/font" Target="fonts/ArchivoNarrow-boldItalic.fntdata"/><Relationship Id="rId41" Type="http://schemas.openxmlformats.org/officeDocument/2006/relationships/font" Target="fonts/ArchivoNarrow-italic.fntdata"/><Relationship Id="rId44" Type="http://schemas.openxmlformats.org/officeDocument/2006/relationships/font" Target="fonts/ArchivoNarrowMedium-regular.fntdata"/><Relationship Id="rId43" Type="http://schemas.openxmlformats.org/officeDocument/2006/relationships/font" Target="fonts/Yellowtail-regular.fntdata"/><Relationship Id="rId46" Type="http://schemas.openxmlformats.org/officeDocument/2006/relationships/font" Target="fonts/ArchivoNarrowMedium-italic.fntdata"/><Relationship Id="rId45" Type="http://schemas.openxmlformats.org/officeDocument/2006/relationships/font" Target="fonts/ArchivoNarrow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BMPlexSansCondensed-regular.fntdata"/><Relationship Id="rId47" Type="http://schemas.openxmlformats.org/officeDocument/2006/relationships/font" Target="fonts/ArchivoNarrowMedium-boldItalic.fntdata"/><Relationship Id="rId49" Type="http://schemas.openxmlformats.org/officeDocument/2006/relationships/font" Target="fonts/IBMPlexSansCondense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ArchivoNarrow-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IBMPlexSansCondensed-boldItalic.fntdata"/><Relationship Id="rId50" Type="http://schemas.openxmlformats.org/officeDocument/2006/relationships/font" Target="fonts/IBMPlexSansCondense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ed770ee0e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ed770ee0e_1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1ed770ee0e_1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ed770ee0e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ed770ee0e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31ed770ee0e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ed770ee0e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ed770ee0e_1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31ed770ee0e_1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34ab7215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234ab7215e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3234ab7215e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ed770ee0e_1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ed770ee0e_1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1ed770ee0e_1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ed770ee0e_1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ed770ee0e_1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31ed770ee0e_1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34ab7215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234ab7215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3234ab7215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34ab7215e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234ab7215e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3234ab7215e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ed770ee0e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ed770ee0e_1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31ed770ee0e_1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ed770ee0e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ed770ee0e_1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31ed770ee0e_1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ed770ee0e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1ed770ee0e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31ed770ee0e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ed770ee0e_1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ed770ee0e_1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31ed770ee0e_1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ed770ee0e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ed770ee0e_1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31ed770ee0e_1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ed770ee0e_1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ed770ee0e_1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31ed770ee0e_1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ed770ee0e_1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ed770ee0e_1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31ed770ee0e_1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3310301d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23310301d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323310301d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34ab7215e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34ab7215e_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3234ab7215e_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234ab7215e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234ab7215e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3234ab7215e_2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234ab7215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234ab7215e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3234ab7215e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23310301d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23310301d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323310301d6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ed770ee0e_1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1ed770ee0e_1_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31ed770ee0e_1_2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ed770ee0e_1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ed770ee0e_1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31ed770ee0e_1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ed770ee0e_1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ed770ee0e_1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31ed770ee0e_1_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edc8c9076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edc8c9076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31edc8c9076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1eec19a5be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1eec19a5be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31eec19a5be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ed770ee0e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ed770ee0e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31ed770ee0e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ed770ee0e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ed770ee0e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31ed770ee0e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ed770ee0e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ed770ee0e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31ed770ee0e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ed770ee0e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ed770ee0e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31ed770ee0e_1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ed770ee0e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ed770ee0e_1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31ed770ee0e_1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ed770ee0e_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ed770ee0e_1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31ed770ee0e_1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
          <p:cNvSpPr txBox="1"/>
          <p:nvPr>
            <p:ph type="ctrTitle"/>
          </p:nvPr>
        </p:nvSpPr>
        <p:spPr>
          <a:xfrm>
            <a:off x="415600" y="1886797"/>
            <a:ext cx="11360700" cy="1842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1" name="Google Shape;21;p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2" name="Google Shape;22;p2"/>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3" name="Google Shape;23;p2"/>
          <p:cNvSpPr/>
          <p:nvPr/>
        </p:nvSpPr>
        <p:spPr>
          <a:xfrm>
            <a:off x="-9450" y="-30350"/>
            <a:ext cx="12216600" cy="737100"/>
          </a:xfrm>
          <a:prstGeom prst="rect">
            <a:avLst/>
          </a:prstGeom>
          <a:solidFill>
            <a:srgbClr val="0C5394"/>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Condensed"/>
              <a:ea typeface="IBM Plex Sans Condensed"/>
              <a:cs typeface="IBM Plex Sans Condensed"/>
              <a:sym typeface="IBM Plex Sans Condensed"/>
            </a:endParaRPr>
          </a:p>
        </p:txBody>
      </p:sp>
      <p:sp>
        <p:nvSpPr>
          <p:cNvPr id="24" name="Google Shape;24;p2"/>
          <p:cNvSpPr/>
          <p:nvPr/>
        </p:nvSpPr>
        <p:spPr>
          <a:xfrm>
            <a:off x="-9325" y="154075"/>
            <a:ext cx="12209100" cy="1282500"/>
          </a:xfrm>
          <a:prstGeom prst="roundRect">
            <a:avLst>
              <a:gd fmla="val 10177" name="adj"/>
            </a:avLst>
          </a:prstGeom>
          <a:solidFill>
            <a:srgbClr val="0C5394"/>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Condensed"/>
              <a:ea typeface="IBM Plex Sans Condensed"/>
              <a:cs typeface="IBM Plex Sans Condensed"/>
              <a:sym typeface="IBM Plex Sans Condensed"/>
            </a:endParaRPr>
          </a:p>
        </p:txBody>
      </p:sp>
      <p:sp>
        <p:nvSpPr>
          <p:cNvPr id="25" name="Google Shape;25;p2"/>
          <p:cNvSpPr/>
          <p:nvPr/>
        </p:nvSpPr>
        <p:spPr>
          <a:xfrm>
            <a:off x="10763550" y="-30350"/>
            <a:ext cx="868800" cy="1467000"/>
          </a:xfrm>
          <a:prstGeom prst="parallelogram">
            <a:avLst>
              <a:gd fmla="val 57856" name="adj"/>
            </a:avLst>
          </a:prstGeom>
          <a:solidFill>
            <a:srgbClr val="D2AE6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Condensed"/>
              <a:ea typeface="IBM Plex Sans Condensed"/>
              <a:cs typeface="IBM Plex Sans Condensed"/>
              <a:sym typeface="IBM Plex Sans Condensed"/>
            </a:endParaRPr>
          </a:p>
        </p:txBody>
      </p:sp>
      <p:sp>
        <p:nvSpPr>
          <p:cNvPr id="26" name="Google Shape;26;p2"/>
          <p:cNvSpPr/>
          <p:nvPr/>
        </p:nvSpPr>
        <p:spPr>
          <a:xfrm>
            <a:off x="7714000" y="-30350"/>
            <a:ext cx="3841800" cy="1488900"/>
          </a:xfrm>
          <a:prstGeom prst="parallelogram">
            <a:avLst>
              <a:gd fmla="val 33925"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Condensed"/>
              <a:ea typeface="IBM Plex Sans Condensed"/>
              <a:cs typeface="IBM Plex Sans Condensed"/>
              <a:sym typeface="IBM Plex Sans Condensed"/>
            </a:endParaRPr>
          </a:p>
        </p:txBody>
      </p:sp>
      <p:pic>
        <p:nvPicPr>
          <p:cNvPr id="27" name="Google Shape;27;p2"/>
          <p:cNvPicPr preferRelativeResize="0"/>
          <p:nvPr/>
        </p:nvPicPr>
        <p:blipFill rotWithShape="1">
          <a:blip r:embed="rId2">
            <a:alphaModFix/>
          </a:blip>
          <a:srcRect b="0" l="0" r="0" t="0"/>
          <a:stretch/>
        </p:blipFill>
        <p:spPr>
          <a:xfrm>
            <a:off x="8118017" y="408211"/>
            <a:ext cx="2828175" cy="899725"/>
          </a:xfrm>
          <a:prstGeom prst="rect">
            <a:avLst/>
          </a:prstGeom>
          <a:noFill/>
          <a:ln>
            <a:noFill/>
          </a:ln>
        </p:spPr>
      </p:pic>
      <p:sp>
        <p:nvSpPr>
          <p:cNvPr id="28" name="Google Shape;28;p2"/>
          <p:cNvSpPr/>
          <p:nvPr/>
        </p:nvSpPr>
        <p:spPr>
          <a:xfrm>
            <a:off x="-9325" y="6604519"/>
            <a:ext cx="12216600" cy="259800"/>
          </a:xfrm>
          <a:prstGeom prst="rect">
            <a:avLst/>
          </a:prstGeom>
          <a:solidFill>
            <a:srgbClr val="0C5394"/>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Condensed"/>
              <a:ea typeface="IBM Plex Sans Condensed"/>
              <a:cs typeface="IBM Plex Sans Condensed"/>
              <a:sym typeface="IBM Plex Sans Condensed"/>
            </a:endParaRPr>
          </a:p>
        </p:txBody>
      </p:sp>
      <p:sp>
        <p:nvSpPr>
          <p:cNvPr id="29" name="Google Shape;29;p2"/>
          <p:cNvSpPr/>
          <p:nvPr/>
        </p:nvSpPr>
        <p:spPr>
          <a:xfrm>
            <a:off x="-9325" y="5899575"/>
            <a:ext cx="12216600" cy="737100"/>
          </a:xfrm>
          <a:prstGeom prst="roundRect">
            <a:avLst>
              <a:gd fmla="val 10177" name="adj"/>
            </a:avLst>
          </a:prstGeom>
          <a:solidFill>
            <a:srgbClr val="0C5394"/>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Condensed"/>
              <a:ea typeface="IBM Plex Sans Condensed"/>
              <a:cs typeface="IBM Plex Sans Condensed"/>
              <a:sym typeface="IBM Plex Sans Condensed"/>
            </a:endParaRPr>
          </a:p>
        </p:txBody>
      </p:sp>
      <p:sp>
        <p:nvSpPr>
          <p:cNvPr id="30" name="Google Shape;30;p2"/>
          <p:cNvSpPr txBox="1"/>
          <p:nvPr/>
        </p:nvSpPr>
        <p:spPr>
          <a:xfrm>
            <a:off x="381000" y="5899575"/>
            <a:ext cx="3810000" cy="969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GB" sz="1500" u="none" cap="none" strike="noStrike">
                <a:solidFill>
                  <a:srgbClr val="D2AE6C"/>
                </a:solidFill>
                <a:latin typeface="Archivo Narrow"/>
                <a:ea typeface="Archivo Narrow"/>
                <a:cs typeface="Archivo Narrow"/>
                <a:sym typeface="Archivo Narrow"/>
              </a:rPr>
              <a:t>Mission</a:t>
            </a:r>
            <a:endParaRPr b="1" i="0" sz="1500" u="none" cap="none" strike="noStrike">
              <a:solidFill>
                <a:srgbClr val="D2AE6C"/>
              </a:solidFill>
              <a:latin typeface="Archivo Narrow"/>
              <a:ea typeface="Archivo Narrow"/>
              <a:cs typeface="Archivo Narrow"/>
              <a:sym typeface="Archivo Narrow"/>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Archivo Narrow Medium"/>
                <a:ea typeface="Archivo Narrow Medium"/>
                <a:cs typeface="Archivo Narrow Medium"/>
                <a:sym typeface="Archivo Narrow Medium"/>
              </a:rPr>
              <a:t>Christ University is a nurturing ground for an individual’s holistic development to make effective contribution</a:t>
            </a:r>
            <a:endParaRPr b="0" i="0" sz="1200" u="none" cap="none" strike="noStrike">
              <a:solidFill>
                <a:schemeClr val="lt1"/>
              </a:solidFill>
              <a:latin typeface="Archivo Narrow Medium"/>
              <a:ea typeface="Archivo Narrow Medium"/>
              <a:cs typeface="Archivo Narrow Medium"/>
              <a:sym typeface="Archivo Narrow Medium"/>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Archivo Narrow Medium"/>
                <a:ea typeface="Archivo Narrow Medium"/>
                <a:cs typeface="Archivo Narrow Medium"/>
                <a:sym typeface="Archivo Narrow Medium"/>
              </a:rPr>
              <a:t>to the society in a dynamic environment</a:t>
            </a:r>
            <a:endParaRPr b="0" i="0" sz="1200" u="none" cap="none" strike="noStrike">
              <a:solidFill>
                <a:schemeClr val="lt1"/>
              </a:solidFill>
              <a:latin typeface="Archivo Narrow Medium"/>
              <a:ea typeface="Archivo Narrow Medium"/>
              <a:cs typeface="Archivo Narrow Medium"/>
              <a:sym typeface="Archivo Narrow Medium"/>
            </a:endParaRPr>
          </a:p>
        </p:txBody>
      </p:sp>
      <p:sp>
        <p:nvSpPr>
          <p:cNvPr id="31" name="Google Shape;31;p2"/>
          <p:cNvSpPr txBox="1"/>
          <p:nvPr/>
        </p:nvSpPr>
        <p:spPr>
          <a:xfrm>
            <a:off x="4191000" y="5899575"/>
            <a:ext cx="3810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GB" sz="1500" u="none" cap="none" strike="noStrike">
                <a:solidFill>
                  <a:srgbClr val="D2AE6C"/>
                </a:solidFill>
                <a:latin typeface="Archivo Narrow"/>
                <a:ea typeface="Archivo Narrow"/>
                <a:cs typeface="Archivo Narrow"/>
                <a:sym typeface="Archivo Narrow"/>
              </a:rPr>
              <a:t>Vision</a:t>
            </a:r>
            <a:endParaRPr b="1" i="0" sz="1500" u="none" cap="none" strike="noStrike">
              <a:solidFill>
                <a:srgbClr val="D2AE6C"/>
              </a:solidFill>
              <a:latin typeface="Archivo Narrow"/>
              <a:ea typeface="Archivo Narrow"/>
              <a:cs typeface="Archivo Narrow"/>
              <a:sym typeface="Archivo Narrow"/>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Archivo Narrow Medium"/>
                <a:ea typeface="Archivo Narrow Medium"/>
                <a:cs typeface="Archivo Narrow Medium"/>
                <a:sym typeface="Archivo Narrow Medium"/>
              </a:rPr>
              <a:t>Excellence and Service</a:t>
            </a:r>
            <a:endParaRPr b="0" i="0" sz="1200" u="none" cap="none" strike="noStrike">
              <a:solidFill>
                <a:schemeClr val="lt1"/>
              </a:solidFill>
              <a:latin typeface="Archivo Narrow Medium"/>
              <a:ea typeface="Archivo Narrow Medium"/>
              <a:cs typeface="Archivo Narrow Medium"/>
              <a:sym typeface="Archivo Narrow Medium"/>
            </a:endParaRPr>
          </a:p>
        </p:txBody>
      </p:sp>
      <p:sp>
        <p:nvSpPr>
          <p:cNvPr id="32" name="Google Shape;32;p2"/>
          <p:cNvSpPr txBox="1"/>
          <p:nvPr/>
        </p:nvSpPr>
        <p:spPr>
          <a:xfrm>
            <a:off x="8572600" y="5899575"/>
            <a:ext cx="2983200" cy="969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GB" sz="1500" u="none" cap="none" strike="noStrike">
                <a:solidFill>
                  <a:srgbClr val="D2AE6C"/>
                </a:solidFill>
                <a:latin typeface="Archivo Narrow"/>
                <a:ea typeface="Archivo Narrow"/>
                <a:cs typeface="Archivo Narrow"/>
                <a:sym typeface="Archivo Narrow"/>
              </a:rPr>
              <a:t>Core Values</a:t>
            </a:r>
            <a:endParaRPr b="1" i="0" sz="1500" u="none" cap="none" strike="noStrike">
              <a:solidFill>
                <a:srgbClr val="D2AE6C"/>
              </a:solidFill>
              <a:latin typeface="Archivo Narrow"/>
              <a:ea typeface="Archivo Narrow"/>
              <a:cs typeface="Archivo Narrow"/>
              <a:sym typeface="Archivo Narrow"/>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Archivo Narrow Medium"/>
                <a:ea typeface="Archivo Narrow Medium"/>
                <a:cs typeface="Archivo Narrow Medium"/>
                <a:sym typeface="Archivo Narrow Medium"/>
              </a:rPr>
              <a:t>Faith in God |  Moral Uprightness</a:t>
            </a:r>
            <a:endParaRPr b="0" i="0" sz="1200" u="none" cap="none" strike="noStrike">
              <a:solidFill>
                <a:schemeClr val="lt1"/>
              </a:solidFill>
              <a:latin typeface="Archivo Narrow Medium"/>
              <a:ea typeface="Archivo Narrow Medium"/>
              <a:cs typeface="Archivo Narrow Medium"/>
              <a:sym typeface="Archivo Narrow Medium"/>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Archivo Narrow Medium"/>
                <a:ea typeface="Archivo Narrow Medium"/>
                <a:cs typeface="Archivo Narrow Medium"/>
                <a:sym typeface="Archivo Narrow Medium"/>
              </a:rPr>
              <a:t> Love of Fellow Beings |  Social Responsibility</a:t>
            </a:r>
            <a:br>
              <a:rPr b="0" i="0" lang="en-GB" sz="1200" u="none" cap="none" strike="noStrike">
                <a:solidFill>
                  <a:schemeClr val="lt1"/>
                </a:solidFill>
                <a:latin typeface="Archivo Narrow Medium"/>
                <a:ea typeface="Archivo Narrow Medium"/>
                <a:cs typeface="Archivo Narrow Medium"/>
                <a:sym typeface="Archivo Narrow Medium"/>
              </a:rPr>
            </a:br>
            <a:r>
              <a:rPr b="0" i="0" lang="en-GB" sz="1200" u="none" cap="none" strike="noStrike">
                <a:solidFill>
                  <a:schemeClr val="lt1"/>
                </a:solidFill>
                <a:latin typeface="Archivo Narrow Medium"/>
                <a:ea typeface="Archivo Narrow Medium"/>
                <a:cs typeface="Archivo Narrow Medium"/>
                <a:sym typeface="Archivo Narrow Medium"/>
              </a:rPr>
              <a:t>Pursuit of Excellence</a:t>
            </a:r>
            <a:endParaRPr b="0" i="0" sz="1200" u="none" cap="none" strike="noStrike">
              <a:solidFill>
                <a:schemeClr val="lt1"/>
              </a:solidFill>
              <a:latin typeface="Archivo Narrow Medium"/>
              <a:ea typeface="Archivo Narrow Medium"/>
              <a:cs typeface="Archivo Narrow Medium"/>
              <a:sym typeface="Archivo Narrow Medium"/>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1"/>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68" name="Google Shape;68;p11"/>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406400" lvl="0" marL="457200" algn="ctr">
              <a:lnSpc>
                <a:spcPct val="100000"/>
              </a:lnSpc>
              <a:spcBef>
                <a:spcPts val="0"/>
              </a:spcBef>
              <a:spcAft>
                <a:spcPts val="0"/>
              </a:spcAft>
              <a:buSzPts val="2800"/>
              <a:buChar char="●"/>
              <a:defRPr/>
            </a:lvl1pPr>
            <a:lvl2pPr indent="-393700" lvl="1" marL="914400" algn="ctr">
              <a:lnSpc>
                <a:spcPct val="100000"/>
              </a:lnSpc>
              <a:spcBef>
                <a:spcPts val="800"/>
              </a:spcBef>
              <a:spcAft>
                <a:spcPts val="0"/>
              </a:spcAft>
              <a:buSzPts val="2600"/>
              <a:buChar char="○"/>
              <a:defRPr/>
            </a:lvl2pPr>
            <a:lvl3pPr indent="-381000" lvl="2" marL="1371600" algn="ctr">
              <a:lnSpc>
                <a:spcPct val="100000"/>
              </a:lnSpc>
              <a:spcBef>
                <a:spcPts val="800"/>
              </a:spcBef>
              <a:spcAft>
                <a:spcPts val="0"/>
              </a:spcAft>
              <a:buSzPts val="2400"/>
              <a:buChar char="■"/>
              <a:defRPr/>
            </a:lvl3pPr>
            <a:lvl4pPr indent="-381000" lvl="3" marL="1828800" algn="ctr">
              <a:lnSpc>
                <a:spcPct val="100000"/>
              </a:lnSpc>
              <a:spcBef>
                <a:spcPts val="800"/>
              </a:spcBef>
              <a:spcAft>
                <a:spcPts val="0"/>
              </a:spcAft>
              <a:buSzPts val="2400"/>
              <a:buChar char="●"/>
              <a:defRPr/>
            </a:lvl4pPr>
            <a:lvl5pPr indent="-381000" lvl="4" marL="2286000" algn="ctr">
              <a:lnSpc>
                <a:spcPct val="100000"/>
              </a:lnSpc>
              <a:spcBef>
                <a:spcPts val="800"/>
              </a:spcBef>
              <a:spcAft>
                <a:spcPts val="0"/>
              </a:spcAft>
              <a:buSzPts val="2400"/>
              <a:buChar char="○"/>
              <a:defRPr/>
            </a:lvl5pPr>
            <a:lvl6pPr indent="-381000" lvl="5" marL="2743200" algn="ctr">
              <a:lnSpc>
                <a:spcPct val="100000"/>
              </a:lnSpc>
              <a:spcBef>
                <a:spcPts val="800"/>
              </a:spcBef>
              <a:spcAft>
                <a:spcPts val="0"/>
              </a:spcAft>
              <a:buSzPts val="2400"/>
              <a:buChar char="■"/>
              <a:defRPr/>
            </a:lvl6pPr>
            <a:lvl7pPr indent="-381000" lvl="6" marL="3200400" algn="ctr">
              <a:lnSpc>
                <a:spcPct val="100000"/>
              </a:lnSpc>
              <a:spcBef>
                <a:spcPts val="800"/>
              </a:spcBef>
              <a:spcAft>
                <a:spcPts val="0"/>
              </a:spcAft>
              <a:buSzPts val="2400"/>
              <a:buChar char="●"/>
              <a:defRPr/>
            </a:lvl7pPr>
            <a:lvl8pPr indent="-381000" lvl="7" marL="3657600" algn="ctr">
              <a:lnSpc>
                <a:spcPct val="100000"/>
              </a:lnSpc>
              <a:spcBef>
                <a:spcPts val="800"/>
              </a:spcBef>
              <a:spcAft>
                <a:spcPts val="0"/>
              </a:spcAft>
              <a:buSzPts val="2400"/>
              <a:buChar char="○"/>
              <a:defRPr/>
            </a:lvl8pPr>
            <a:lvl9pPr indent="-381000" lvl="8" marL="4114800" algn="ctr">
              <a:lnSpc>
                <a:spcPct val="100000"/>
              </a:lnSpc>
              <a:spcBef>
                <a:spcPts val="800"/>
              </a:spcBef>
              <a:spcAft>
                <a:spcPts val="800"/>
              </a:spcAft>
              <a:buSzPts val="2400"/>
              <a:buChar char="■"/>
              <a:defRPr/>
            </a:lvl9pPr>
          </a:lstStyle>
          <a:p/>
        </p:txBody>
      </p:sp>
      <p:sp>
        <p:nvSpPr>
          <p:cNvPr id="69" name="Google Shape;69;p11"/>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2"/>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3"/>
          <p:cNvSpPr txBox="1"/>
          <p:nvPr>
            <p:ph type="title"/>
          </p:nvPr>
        </p:nvSpPr>
        <p:spPr>
          <a:xfrm>
            <a:off x="691079" y="725951"/>
            <a:ext cx="10325100" cy="1442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3"/>
          <p:cNvSpPr txBox="1"/>
          <p:nvPr>
            <p:ph idx="1" type="body"/>
          </p:nvPr>
        </p:nvSpPr>
        <p:spPr>
          <a:xfrm>
            <a:off x="691079" y="2340131"/>
            <a:ext cx="10325100" cy="3564300"/>
          </a:xfrm>
          <a:prstGeom prst="rect">
            <a:avLst/>
          </a:prstGeom>
          <a:noFill/>
          <a:ln>
            <a:noFill/>
          </a:ln>
        </p:spPr>
        <p:txBody>
          <a:bodyPr anchorCtr="0" anchor="t" bIns="45700" lIns="91425" spcFirstLastPara="1" rIns="91425" wrap="square" tIns="45700">
            <a:normAutofit/>
          </a:bodyPr>
          <a:lstStyle>
            <a:lvl1pPr indent="-314325" lvl="0" marL="457200" algn="l">
              <a:lnSpc>
                <a:spcPct val="110000"/>
              </a:lnSpc>
              <a:spcBef>
                <a:spcPts val="1000"/>
              </a:spcBef>
              <a:spcAft>
                <a:spcPts val="0"/>
              </a:spcAft>
              <a:buSzPts val="1350"/>
              <a:buChar char="▪"/>
              <a:defRPr/>
            </a:lvl1pPr>
            <a:lvl2pPr indent="-314325" lvl="1" marL="914400" algn="l">
              <a:lnSpc>
                <a:spcPct val="110000"/>
              </a:lnSpc>
              <a:spcBef>
                <a:spcPts val="500"/>
              </a:spcBef>
              <a:spcAft>
                <a:spcPts val="0"/>
              </a:spcAft>
              <a:buSzPts val="1350"/>
              <a:buChar char="▪"/>
              <a:defRPr/>
            </a:lvl2pPr>
            <a:lvl3pPr indent="-314325" lvl="2" marL="1371600" algn="l">
              <a:lnSpc>
                <a:spcPct val="110000"/>
              </a:lnSpc>
              <a:spcBef>
                <a:spcPts val="500"/>
              </a:spcBef>
              <a:spcAft>
                <a:spcPts val="0"/>
              </a:spcAft>
              <a:buSzPts val="1350"/>
              <a:buChar char="▪"/>
              <a:defRPr/>
            </a:lvl3pPr>
            <a:lvl4pPr indent="-314325" lvl="3" marL="1828800" algn="l">
              <a:lnSpc>
                <a:spcPct val="110000"/>
              </a:lnSpc>
              <a:spcBef>
                <a:spcPts val="500"/>
              </a:spcBef>
              <a:spcAft>
                <a:spcPts val="0"/>
              </a:spcAft>
              <a:buSzPts val="1350"/>
              <a:buChar char="▪"/>
              <a:defRPr/>
            </a:lvl4pPr>
            <a:lvl5pPr indent="-314325" lvl="4" marL="2286000" algn="l">
              <a:lnSpc>
                <a:spcPct val="11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3"/>
          <p:cNvSpPr txBox="1"/>
          <p:nvPr>
            <p:ph idx="12" type="sldNum"/>
          </p:nvPr>
        </p:nvSpPr>
        <p:spPr>
          <a:xfrm>
            <a:off x="11003649" y="6215870"/>
            <a:ext cx="979200" cy="417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3"/>
          <p:cNvSpPr txBox="1"/>
          <p:nvPr>
            <p:ph type="title"/>
          </p:nvPr>
        </p:nvSpPr>
        <p:spPr>
          <a:xfrm>
            <a:off x="415600" y="4917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Font typeface="IBM Plex Sans Condensed"/>
              <a:buNone/>
              <a:defRPr>
                <a:latin typeface="IBM Plex Sans Condensed"/>
                <a:ea typeface="IBM Plex Sans Condensed"/>
                <a:cs typeface="IBM Plex Sans Condensed"/>
                <a:sym typeface="IBM Plex Sans Condensed"/>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5" name="Google Shape;35;p3"/>
          <p:cNvSpPr txBox="1"/>
          <p:nvPr>
            <p:ph idx="1" type="body"/>
          </p:nvPr>
        </p:nvSpPr>
        <p:spPr>
          <a:xfrm>
            <a:off x="415600" y="1419388"/>
            <a:ext cx="11360700" cy="4672200"/>
          </a:xfrm>
          <a:prstGeom prst="rect">
            <a:avLst/>
          </a:prstGeom>
          <a:noFill/>
          <a:ln>
            <a:noFill/>
          </a:ln>
        </p:spPr>
        <p:txBody>
          <a:bodyPr anchorCtr="0" anchor="t" bIns="121900" lIns="121900" spcFirstLastPara="1" rIns="121900" wrap="square" tIns="121900">
            <a:noAutofit/>
          </a:bodyPr>
          <a:lstStyle>
            <a:lvl1pPr indent="-406400" lvl="0" marL="457200" algn="l">
              <a:lnSpc>
                <a:spcPct val="100000"/>
              </a:lnSpc>
              <a:spcBef>
                <a:spcPts val="0"/>
              </a:spcBef>
              <a:spcAft>
                <a:spcPts val="0"/>
              </a:spcAft>
              <a:buSzPts val="2800"/>
              <a:buFont typeface="IBM Plex Sans Condensed"/>
              <a:buChar char="●"/>
              <a:defRPr>
                <a:latin typeface="IBM Plex Sans Condensed"/>
                <a:ea typeface="IBM Plex Sans Condensed"/>
                <a:cs typeface="IBM Plex Sans Condensed"/>
                <a:sym typeface="IBM Plex Sans Condensed"/>
              </a:defRPr>
            </a:lvl1pPr>
            <a:lvl2pPr indent="-393700" lvl="1" marL="914400" algn="l">
              <a:lnSpc>
                <a:spcPct val="100000"/>
              </a:lnSpc>
              <a:spcBef>
                <a:spcPts val="800"/>
              </a:spcBef>
              <a:spcAft>
                <a:spcPts val="0"/>
              </a:spcAft>
              <a:buSzPts val="2600"/>
              <a:buFont typeface="IBM Plex Sans Condensed"/>
              <a:buChar char="○"/>
              <a:defRPr>
                <a:latin typeface="IBM Plex Sans Condensed"/>
                <a:ea typeface="IBM Plex Sans Condensed"/>
                <a:cs typeface="IBM Plex Sans Condensed"/>
                <a:sym typeface="IBM Plex Sans Condensed"/>
              </a:defRPr>
            </a:lvl2pPr>
            <a:lvl3pPr indent="-381000" lvl="2" marL="1371600" algn="l">
              <a:lnSpc>
                <a:spcPct val="100000"/>
              </a:lnSpc>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3pPr>
            <a:lvl4pPr indent="-381000" lvl="3" marL="1828800" algn="l">
              <a:lnSpc>
                <a:spcPct val="100000"/>
              </a:lnSpc>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4pPr>
            <a:lvl5pPr indent="-381000" lvl="4" marL="2286000" algn="l">
              <a:lnSpc>
                <a:spcPct val="100000"/>
              </a:lnSpc>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5pPr>
            <a:lvl6pPr indent="-381000" lvl="5" marL="2743200" algn="l">
              <a:lnSpc>
                <a:spcPct val="100000"/>
              </a:lnSpc>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6pPr>
            <a:lvl7pPr indent="-381000" lvl="6" marL="3200400" algn="l">
              <a:lnSpc>
                <a:spcPct val="100000"/>
              </a:lnSpc>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7pPr>
            <a:lvl8pPr indent="-381000" lvl="7" marL="3657600" algn="l">
              <a:lnSpc>
                <a:spcPct val="100000"/>
              </a:lnSpc>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8pPr>
            <a:lvl9pPr indent="-381000" lvl="8" marL="4114800" algn="l">
              <a:lnSpc>
                <a:spcPct val="100000"/>
              </a:lnSpc>
              <a:spcBef>
                <a:spcPts val="800"/>
              </a:spcBef>
              <a:spcAft>
                <a:spcPts val="800"/>
              </a:spcAft>
              <a:buSzPts val="2400"/>
              <a:buFont typeface="IBM Plex Sans Condensed"/>
              <a:buChar char="■"/>
              <a:defRPr>
                <a:latin typeface="IBM Plex Sans Condensed"/>
                <a:ea typeface="IBM Plex Sans Condensed"/>
                <a:cs typeface="IBM Plex Sans Condensed"/>
                <a:sym typeface="IBM Plex Sans Condensed"/>
              </a:defRPr>
            </a:lvl9pPr>
          </a:lstStyle>
          <a:p/>
        </p:txBody>
      </p:sp>
      <p:sp>
        <p:nvSpPr>
          <p:cNvPr id="36" name="Google Shape;36;p3"/>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3"/>
          <p:cNvSpPr txBox="1"/>
          <p:nvPr/>
        </p:nvSpPr>
        <p:spPr>
          <a:xfrm>
            <a:off x="11585175" y="6515100"/>
            <a:ext cx="532800" cy="2901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Georgia"/>
              <a:ea typeface="Georgia"/>
              <a:cs typeface="Georgia"/>
              <a:sym typeface="Georg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0" name="Google Shape;40;p4"/>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415600" y="5171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3" name="Google Shape;43;p5"/>
          <p:cNvSpPr txBox="1"/>
          <p:nvPr>
            <p:ph idx="1" type="body"/>
          </p:nvPr>
        </p:nvSpPr>
        <p:spPr>
          <a:xfrm>
            <a:off x="415600" y="1536625"/>
            <a:ext cx="5333100" cy="47517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sz="1900"/>
            </a:lvl1pPr>
            <a:lvl2pPr indent="-330200" lvl="1" marL="914400" algn="l">
              <a:lnSpc>
                <a:spcPct val="100000"/>
              </a:lnSpc>
              <a:spcBef>
                <a:spcPts val="800"/>
              </a:spcBef>
              <a:spcAft>
                <a:spcPts val="0"/>
              </a:spcAft>
              <a:buSzPts val="1600"/>
              <a:buChar char="○"/>
              <a:defRPr sz="1600"/>
            </a:lvl2pPr>
            <a:lvl3pPr indent="-330200" lvl="2" marL="1371600" algn="l">
              <a:lnSpc>
                <a:spcPct val="100000"/>
              </a:lnSpc>
              <a:spcBef>
                <a:spcPts val="800"/>
              </a:spcBef>
              <a:spcAft>
                <a:spcPts val="0"/>
              </a:spcAft>
              <a:buSzPts val="1600"/>
              <a:buChar char="■"/>
              <a:defRPr sz="1600"/>
            </a:lvl3pPr>
            <a:lvl4pPr indent="-330200" lvl="3" marL="1828800" algn="l">
              <a:lnSpc>
                <a:spcPct val="100000"/>
              </a:lnSpc>
              <a:spcBef>
                <a:spcPts val="800"/>
              </a:spcBef>
              <a:spcAft>
                <a:spcPts val="0"/>
              </a:spcAft>
              <a:buSzPts val="1600"/>
              <a:buChar char="●"/>
              <a:defRPr sz="1600"/>
            </a:lvl4pPr>
            <a:lvl5pPr indent="-330200" lvl="4" marL="2286000" algn="l">
              <a:lnSpc>
                <a:spcPct val="100000"/>
              </a:lnSpc>
              <a:spcBef>
                <a:spcPts val="800"/>
              </a:spcBef>
              <a:spcAft>
                <a:spcPts val="0"/>
              </a:spcAft>
              <a:buSzPts val="1600"/>
              <a:buChar char="○"/>
              <a:defRPr sz="1600"/>
            </a:lvl5pPr>
            <a:lvl6pPr indent="-330200" lvl="5" marL="2743200" algn="l">
              <a:lnSpc>
                <a:spcPct val="100000"/>
              </a:lnSpc>
              <a:spcBef>
                <a:spcPts val="800"/>
              </a:spcBef>
              <a:spcAft>
                <a:spcPts val="0"/>
              </a:spcAft>
              <a:buSzPts val="1600"/>
              <a:buChar char="■"/>
              <a:defRPr sz="1600"/>
            </a:lvl6pPr>
            <a:lvl7pPr indent="-330200" lvl="6" marL="3200400" algn="l">
              <a:lnSpc>
                <a:spcPct val="100000"/>
              </a:lnSpc>
              <a:spcBef>
                <a:spcPts val="800"/>
              </a:spcBef>
              <a:spcAft>
                <a:spcPts val="0"/>
              </a:spcAft>
              <a:buSzPts val="1600"/>
              <a:buChar char="●"/>
              <a:defRPr sz="1600"/>
            </a:lvl7pPr>
            <a:lvl8pPr indent="-330200" lvl="7" marL="3657600" algn="l">
              <a:lnSpc>
                <a:spcPct val="100000"/>
              </a:lnSpc>
              <a:spcBef>
                <a:spcPts val="800"/>
              </a:spcBef>
              <a:spcAft>
                <a:spcPts val="0"/>
              </a:spcAft>
              <a:buSzPts val="1600"/>
              <a:buChar char="○"/>
              <a:defRPr sz="1600"/>
            </a:lvl8pPr>
            <a:lvl9pPr indent="-330200" lvl="8" marL="4114800" algn="l">
              <a:lnSpc>
                <a:spcPct val="100000"/>
              </a:lnSpc>
              <a:spcBef>
                <a:spcPts val="800"/>
              </a:spcBef>
              <a:spcAft>
                <a:spcPts val="800"/>
              </a:spcAft>
              <a:buSzPts val="1600"/>
              <a:buChar char="■"/>
              <a:defRPr sz="1600"/>
            </a:lvl9pPr>
          </a:lstStyle>
          <a:p/>
        </p:txBody>
      </p:sp>
      <p:sp>
        <p:nvSpPr>
          <p:cNvPr id="44" name="Google Shape;44;p5"/>
          <p:cNvSpPr txBox="1"/>
          <p:nvPr>
            <p:ph idx="2" type="body"/>
          </p:nvPr>
        </p:nvSpPr>
        <p:spPr>
          <a:xfrm>
            <a:off x="6443200" y="1536625"/>
            <a:ext cx="5333100" cy="47517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sz="1900"/>
            </a:lvl1pPr>
            <a:lvl2pPr indent="-330200" lvl="1" marL="914400" algn="l">
              <a:lnSpc>
                <a:spcPct val="100000"/>
              </a:lnSpc>
              <a:spcBef>
                <a:spcPts val="800"/>
              </a:spcBef>
              <a:spcAft>
                <a:spcPts val="0"/>
              </a:spcAft>
              <a:buSzPts val="1600"/>
              <a:buChar char="○"/>
              <a:defRPr sz="1600"/>
            </a:lvl2pPr>
            <a:lvl3pPr indent="-330200" lvl="2" marL="1371600" algn="l">
              <a:lnSpc>
                <a:spcPct val="100000"/>
              </a:lnSpc>
              <a:spcBef>
                <a:spcPts val="800"/>
              </a:spcBef>
              <a:spcAft>
                <a:spcPts val="0"/>
              </a:spcAft>
              <a:buSzPts val="1600"/>
              <a:buChar char="■"/>
              <a:defRPr sz="1600"/>
            </a:lvl3pPr>
            <a:lvl4pPr indent="-330200" lvl="3" marL="1828800" algn="l">
              <a:lnSpc>
                <a:spcPct val="100000"/>
              </a:lnSpc>
              <a:spcBef>
                <a:spcPts val="800"/>
              </a:spcBef>
              <a:spcAft>
                <a:spcPts val="0"/>
              </a:spcAft>
              <a:buSzPts val="1600"/>
              <a:buChar char="●"/>
              <a:defRPr sz="1600"/>
            </a:lvl4pPr>
            <a:lvl5pPr indent="-330200" lvl="4" marL="2286000" algn="l">
              <a:lnSpc>
                <a:spcPct val="100000"/>
              </a:lnSpc>
              <a:spcBef>
                <a:spcPts val="800"/>
              </a:spcBef>
              <a:spcAft>
                <a:spcPts val="0"/>
              </a:spcAft>
              <a:buSzPts val="1600"/>
              <a:buChar char="○"/>
              <a:defRPr sz="1600"/>
            </a:lvl5pPr>
            <a:lvl6pPr indent="-330200" lvl="5" marL="2743200" algn="l">
              <a:lnSpc>
                <a:spcPct val="100000"/>
              </a:lnSpc>
              <a:spcBef>
                <a:spcPts val="800"/>
              </a:spcBef>
              <a:spcAft>
                <a:spcPts val="0"/>
              </a:spcAft>
              <a:buSzPts val="1600"/>
              <a:buChar char="■"/>
              <a:defRPr sz="1600"/>
            </a:lvl6pPr>
            <a:lvl7pPr indent="-330200" lvl="6" marL="3200400" algn="l">
              <a:lnSpc>
                <a:spcPct val="100000"/>
              </a:lnSpc>
              <a:spcBef>
                <a:spcPts val="800"/>
              </a:spcBef>
              <a:spcAft>
                <a:spcPts val="0"/>
              </a:spcAft>
              <a:buSzPts val="1600"/>
              <a:buChar char="●"/>
              <a:defRPr sz="1600"/>
            </a:lvl7pPr>
            <a:lvl8pPr indent="-330200" lvl="7" marL="3657600" algn="l">
              <a:lnSpc>
                <a:spcPct val="100000"/>
              </a:lnSpc>
              <a:spcBef>
                <a:spcPts val="800"/>
              </a:spcBef>
              <a:spcAft>
                <a:spcPts val="0"/>
              </a:spcAft>
              <a:buSzPts val="1600"/>
              <a:buChar char="○"/>
              <a:defRPr sz="1600"/>
            </a:lvl8pPr>
            <a:lvl9pPr indent="-330200" lvl="8" marL="4114800" algn="l">
              <a:lnSpc>
                <a:spcPct val="100000"/>
              </a:lnSpc>
              <a:spcBef>
                <a:spcPts val="800"/>
              </a:spcBef>
              <a:spcAft>
                <a:spcPts val="800"/>
              </a:spcAft>
              <a:buSzPts val="1600"/>
              <a:buChar char="■"/>
              <a:defRPr sz="1600"/>
            </a:lvl9pPr>
          </a:lstStyle>
          <a:p/>
        </p:txBody>
      </p:sp>
      <p:sp>
        <p:nvSpPr>
          <p:cNvPr id="45" name="Google Shape;45;p5"/>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6" name="Google Shape;46;p5"/>
          <p:cNvSpPr/>
          <p:nvPr/>
        </p:nvSpPr>
        <p:spPr>
          <a:xfrm rot="10800000">
            <a:off x="-2833" y="-25"/>
            <a:ext cx="12206700" cy="3648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txBox="1"/>
          <p:nvPr>
            <p:ph type="title"/>
          </p:nvPr>
        </p:nvSpPr>
        <p:spPr>
          <a:xfrm>
            <a:off x="415600" y="5171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9" name="Google Shape;49;p6"/>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7"/>
          <p:cNvSpPr txBox="1"/>
          <p:nvPr>
            <p:ph type="title"/>
          </p:nvPr>
        </p:nvSpPr>
        <p:spPr>
          <a:xfrm>
            <a:off x="415600" y="740800"/>
            <a:ext cx="70782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52" name="Google Shape;52;p7"/>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00000"/>
              </a:lnSpc>
              <a:spcBef>
                <a:spcPts val="0"/>
              </a:spcBef>
              <a:spcAft>
                <a:spcPts val="0"/>
              </a:spcAft>
              <a:buSzPts val="1600"/>
              <a:buChar char="●"/>
              <a:defRPr sz="1600"/>
            </a:lvl1pPr>
            <a:lvl2pPr indent="-330200" lvl="1" marL="914400" algn="l">
              <a:lnSpc>
                <a:spcPct val="100000"/>
              </a:lnSpc>
              <a:spcBef>
                <a:spcPts val="800"/>
              </a:spcBef>
              <a:spcAft>
                <a:spcPts val="0"/>
              </a:spcAft>
              <a:buSzPts val="1600"/>
              <a:buChar char="○"/>
              <a:defRPr sz="1600"/>
            </a:lvl2pPr>
            <a:lvl3pPr indent="-330200" lvl="2" marL="1371600" algn="l">
              <a:lnSpc>
                <a:spcPct val="100000"/>
              </a:lnSpc>
              <a:spcBef>
                <a:spcPts val="800"/>
              </a:spcBef>
              <a:spcAft>
                <a:spcPts val="0"/>
              </a:spcAft>
              <a:buSzPts val="1600"/>
              <a:buChar char="■"/>
              <a:defRPr sz="1600"/>
            </a:lvl3pPr>
            <a:lvl4pPr indent="-330200" lvl="3" marL="1828800" algn="l">
              <a:lnSpc>
                <a:spcPct val="100000"/>
              </a:lnSpc>
              <a:spcBef>
                <a:spcPts val="800"/>
              </a:spcBef>
              <a:spcAft>
                <a:spcPts val="0"/>
              </a:spcAft>
              <a:buSzPts val="1600"/>
              <a:buChar char="●"/>
              <a:defRPr sz="1600"/>
            </a:lvl4pPr>
            <a:lvl5pPr indent="-330200" lvl="4" marL="2286000" algn="l">
              <a:lnSpc>
                <a:spcPct val="100000"/>
              </a:lnSpc>
              <a:spcBef>
                <a:spcPts val="800"/>
              </a:spcBef>
              <a:spcAft>
                <a:spcPts val="0"/>
              </a:spcAft>
              <a:buSzPts val="1600"/>
              <a:buChar char="○"/>
              <a:defRPr sz="1600"/>
            </a:lvl5pPr>
            <a:lvl6pPr indent="-330200" lvl="5" marL="2743200" algn="l">
              <a:lnSpc>
                <a:spcPct val="100000"/>
              </a:lnSpc>
              <a:spcBef>
                <a:spcPts val="800"/>
              </a:spcBef>
              <a:spcAft>
                <a:spcPts val="0"/>
              </a:spcAft>
              <a:buSzPts val="1600"/>
              <a:buChar char="■"/>
              <a:defRPr sz="1600"/>
            </a:lvl6pPr>
            <a:lvl7pPr indent="-330200" lvl="6" marL="3200400" algn="l">
              <a:lnSpc>
                <a:spcPct val="100000"/>
              </a:lnSpc>
              <a:spcBef>
                <a:spcPts val="800"/>
              </a:spcBef>
              <a:spcAft>
                <a:spcPts val="0"/>
              </a:spcAft>
              <a:buSzPts val="1600"/>
              <a:buChar char="●"/>
              <a:defRPr sz="1600"/>
            </a:lvl7pPr>
            <a:lvl8pPr indent="-330200" lvl="7" marL="3657600" algn="l">
              <a:lnSpc>
                <a:spcPct val="100000"/>
              </a:lnSpc>
              <a:spcBef>
                <a:spcPts val="800"/>
              </a:spcBef>
              <a:spcAft>
                <a:spcPts val="0"/>
              </a:spcAft>
              <a:buSzPts val="1600"/>
              <a:buChar char="○"/>
              <a:defRPr sz="1600"/>
            </a:lvl8pPr>
            <a:lvl9pPr indent="-330200" lvl="8" marL="4114800" algn="l">
              <a:lnSpc>
                <a:spcPct val="100000"/>
              </a:lnSpc>
              <a:spcBef>
                <a:spcPts val="800"/>
              </a:spcBef>
              <a:spcAft>
                <a:spcPts val="800"/>
              </a:spcAft>
              <a:buSzPts val="1600"/>
              <a:buChar char="■"/>
              <a:defRPr sz="1600"/>
            </a:lvl9pPr>
          </a:lstStyle>
          <a:p/>
        </p:txBody>
      </p:sp>
      <p:sp>
        <p:nvSpPr>
          <p:cNvPr id="53" name="Google Shape;53;p7"/>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8"/>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56" name="Google Shape;56;p8"/>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p:nvPr/>
        </p:nvSpPr>
        <p:spPr>
          <a:xfrm>
            <a:off x="6096000" y="272150"/>
            <a:ext cx="6096000" cy="6136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9"/>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60" name="Google Shape;60;p9"/>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9"/>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406400" lvl="0" marL="457200" algn="l">
              <a:lnSpc>
                <a:spcPct val="100000"/>
              </a:lnSpc>
              <a:spcBef>
                <a:spcPts val="0"/>
              </a:spcBef>
              <a:spcAft>
                <a:spcPts val="0"/>
              </a:spcAft>
              <a:buSzPts val="2800"/>
              <a:buChar char="●"/>
              <a:defRPr/>
            </a:lvl1pPr>
            <a:lvl2pPr indent="-393700" lvl="1" marL="914400" algn="l">
              <a:lnSpc>
                <a:spcPct val="100000"/>
              </a:lnSpc>
              <a:spcBef>
                <a:spcPts val="800"/>
              </a:spcBef>
              <a:spcAft>
                <a:spcPts val="0"/>
              </a:spcAft>
              <a:buSzPts val="2600"/>
              <a:buChar char="○"/>
              <a:defRPr/>
            </a:lvl2pPr>
            <a:lvl3pPr indent="-381000" lvl="2" marL="1371600" algn="l">
              <a:lnSpc>
                <a:spcPct val="100000"/>
              </a:lnSpc>
              <a:spcBef>
                <a:spcPts val="800"/>
              </a:spcBef>
              <a:spcAft>
                <a:spcPts val="0"/>
              </a:spcAft>
              <a:buSzPts val="2400"/>
              <a:buChar char="■"/>
              <a:defRPr/>
            </a:lvl3pPr>
            <a:lvl4pPr indent="-381000" lvl="3" marL="1828800" algn="l">
              <a:lnSpc>
                <a:spcPct val="100000"/>
              </a:lnSpc>
              <a:spcBef>
                <a:spcPts val="800"/>
              </a:spcBef>
              <a:spcAft>
                <a:spcPts val="0"/>
              </a:spcAft>
              <a:buSzPts val="2400"/>
              <a:buChar char="●"/>
              <a:defRPr/>
            </a:lvl4pPr>
            <a:lvl5pPr indent="-381000" lvl="4" marL="2286000" algn="l">
              <a:lnSpc>
                <a:spcPct val="100000"/>
              </a:lnSpc>
              <a:spcBef>
                <a:spcPts val="800"/>
              </a:spcBef>
              <a:spcAft>
                <a:spcPts val="0"/>
              </a:spcAft>
              <a:buSzPts val="2400"/>
              <a:buChar char="○"/>
              <a:defRPr/>
            </a:lvl5pPr>
            <a:lvl6pPr indent="-381000" lvl="5" marL="2743200" algn="l">
              <a:lnSpc>
                <a:spcPct val="100000"/>
              </a:lnSpc>
              <a:spcBef>
                <a:spcPts val="800"/>
              </a:spcBef>
              <a:spcAft>
                <a:spcPts val="0"/>
              </a:spcAft>
              <a:buSzPts val="2400"/>
              <a:buChar char="■"/>
              <a:defRPr/>
            </a:lvl6pPr>
            <a:lvl7pPr indent="-381000" lvl="6" marL="3200400" algn="l">
              <a:lnSpc>
                <a:spcPct val="100000"/>
              </a:lnSpc>
              <a:spcBef>
                <a:spcPts val="800"/>
              </a:spcBef>
              <a:spcAft>
                <a:spcPts val="0"/>
              </a:spcAft>
              <a:buSzPts val="2400"/>
              <a:buChar char="●"/>
              <a:defRPr/>
            </a:lvl7pPr>
            <a:lvl8pPr indent="-381000" lvl="7" marL="3657600" algn="l">
              <a:lnSpc>
                <a:spcPct val="100000"/>
              </a:lnSpc>
              <a:spcBef>
                <a:spcPts val="800"/>
              </a:spcBef>
              <a:spcAft>
                <a:spcPts val="0"/>
              </a:spcAft>
              <a:buSzPts val="2400"/>
              <a:buChar char="○"/>
              <a:defRPr/>
            </a:lvl8pPr>
            <a:lvl9pPr indent="-381000" lvl="8" marL="4114800" algn="l">
              <a:lnSpc>
                <a:spcPct val="100000"/>
              </a:lnSpc>
              <a:spcBef>
                <a:spcPts val="800"/>
              </a:spcBef>
              <a:spcAft>
                <a:spcPts val="800"/>
              </a:spcAft>
              <a:buSzPts val="2400"/>
              <a:buChar char="■"/>
              <a:defRPr/>
            </a:lvl9pPr>
          </a:lstStyle>
          <a:p/>
        </p:txBody>
      </p:sp>
      <p:sp>
        <p:nvSpPr>
          <p:cNvPr id="62" name="Google Shape;62;p9"/>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idx="1" type="body"/>
          </p:nvPr>
        </p:nvSpPr>
        <p:spPr>
          <a:xfrm>
            <a:off x="415600" y="5773325"/>
            <a:ext cx="7998300" cy="6351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800"/>
              <a:buNone/>
              <a:defRPr/>
            </a:lvl1pPr>
          </a:lstStyle>
          <a:p/>
        </p:txBody>
      </p:sp>
      <p:sp>
        <p:nvSpPr>
          <p:cNvPr id="65" name="Google Shape;65;p10"/>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171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000000"/>
              </a:buClr>
              <a:buSzPts val="3200"/>
              <a:buFont typeface="IBM Plex Sans Condensed"/>
              <a:buNone/>
              <a:defRPr b="1" i="0" sz="3200" u="none" cap="none" strike="noStrike">
                <a:solidFill>
                  <a:srgbClr val="000000"/>
                </a:solidFill>
                <a:latin typeface="IBM Plex Sans Condensed"/>
                <a:ea typeface="IBM Plex Sans Condensed"/>
                <a:cs typeface="IBM Plex Sans Condensed"/>
                <a:sym typeface="IBM Plex Sans Condensed"/>
              </a:defRPr>
            </a:lvl1pPr>
            <a:lvl2pPr lvl="1" marR="0" rtl="0" algn="l">
              <a:lnSpc>
                <a:spcPct val="100000"/>
              </a:lnSpc>
              <a:spcBef>
                <a:spcPts val="0"/>
              </a:spcBef>
              <a:spcAft>
                <a:spcPts val="0"/>
              </a:spcAft>
              <a:buClr>
                <a:srgbClr val="000000"/>
              </a:buClr>
              <a:buSzPts val="3200"/>
              <a:buFont typeface="IBM Plex Sans Condensed"/>
              <a:buNone/>
              <a:defRPr b="1" i="0" sz="3200" u="none" cap="none" strike="noStrike">
                <a:solidFill>
                  <a:srgbClr val="000000"/>
                </a:solidFill>
                <a:latin typeface="IBM Plex Sans Condensed"/>
                <a:ea typeface="IBM Plex Sans Condensed"/>
                <a:cs typeface="IBM Plex Sans Condensed"/>
                <a:sym typeface="IBM Plex Sans Condensed"/>
              </a:defRPr>
            </a:lvl2pPr>
            <a:lvl3pPr lvl="2" marR="0" rtl="0" algn="l">
              <a:lnSpc>
                <a:spcPct val="100000"/>
              </a:lnSpc>
              <a:spcBef>
                <a:spcPts val="0"/>
              </a:spcBef>
              <a:spcAft>
                <a:spcPts val="0"/>
              </a:spcAft>
              <a:buClr>
                <a:srgbClr val="000000"/>
              </a:buClr>
              <a:buSzPts val="3200"/>
              <a:buFont typeface="IBM Plex Sans Condensed"/>
              <a:buNone/>
              <a:defRPr b="1" i="0" sz="3200" u="none" cap="none" strike="noStrike">
                <a:solidFill>
                  <a:srgbClr val="000000"/>
                </a:solidFill>
                <a:latin typeface="IBM Plex Sans Condensed"/>
                <a:ea typeface="IBM Plex Sans Condensed"/>
                <a:cs typeface="IBM Plex Sans Condensed"/>
                <a:sym typeface="IBM Plex Sans Condensed"/>
              </a:defRPr>
            </a:lvl3pPr>
            <a:lvl4pPr lvl="3" marR="0" rtl="0" algn="l">
              <a:lnSpc>
                <a:spcPct val="100000"/>
              </a:lnSpc>
              <a:spcBef>
                <a:spcPts val="0"/>
              </a:spcBef>
              <a:spcAft>
                <a:spcPts val="0"/>
              </a:spcAft>
              <a:buClr>
                <a:srgbClr val="000000"/>
              </a:buClr>
              <a:buSzPts val="3200"/>
              <a:buFont typeface="IBM Plex Sans Condensed"/>
              <a:buNone/>
              <a:defRPr b="1" i="0" sz="3200" u="none" cap="none" strike="noStrike">
                <a:solidFill>
                  <a:srgbClr val="000000"/>
                </a:solidFill>
                <a:latin typeface="IBM Plex Sans Condensed"/>
                <a:ea typeface="IBM Plex Sans Condensed"/>
                <a:cs typeface="IBM Plex Sans Condensed"/>
                <a:sym typeface="IBM Plex Sans Condensed"/>
              </a:defRPr>
            </a:lvl4pPr>
            <a:lvl5pPr lvl="4" marR="0" rtl="0" algn="l">
              <a:lnSpc>
                <a:spcPct val="100000"/>
              </a:lnSpc>
              <a:spcBef>
                <a:spcPts val="0"/>
              </a:spcBef>
              <a:spcAft>
                <a:spcPts val="0"/>
              </a:spcAft>
              <a:buClr>
                <a:srgbClr val="000000"/>
              </a:buClr>
              <a:buSzPts val="3200"/>
              <a:buFont typeface="IBM Plex Sans Condensed"/>
              <a:buNone/>
              <a:defRPr b="1" i="0" sz="3200" u="none" cap="none" strike="noStrike">
                <a:solidFill>
                  <a:srgbClr val="000000"/>
                </a:solidFill>
                <a:latin typeface="IBM Plex Sans Condensed"/>
                <a:ea typeface="IBM Plex Sans Condensed"/>
                <a:cs typeface="IBM Plex Sans Condensed"/>
                <a:sym typeface="IBM Plex Sans Condensed"/>
              </a:defRPr>
            </a:lvl5pPr>
            <a:lvl6pPr lvl="5" marR="0" rtl="0" algn="l">
              <a:lnSpc>
                <a:spcPct val="100000"/>
              </a:lnSpc>
              <a:spcBef>
                <a:spcPts val="0"/>
              </a:spcBef>
              <a:spcAft>
                <a:spcPts val="0"/>
              </a:spcAft>
              <a:buClr>
                <a:srgbClr val="000000"/>
              </a:buClr>
              <a:buSzPts val="3200"/>
              <a:buFont typeface="IBM Plex Sans Condensed"/>
              <a:buNone/>
              <a:defRPr b="1" i="0" sz="3200" u="none" cap="none" strike="noStrike">
                <a:solidFill>
                  <a:srgbClr val="000000"/>
                </a:solidFill>
                <a:latin typeface="IBM Plex Sans Condensed"/>
                <a:ea typeface="IBM Plex Sans Condensed"/>
                <a:cs typeface="IBM Plex Sans Condensed"/>
                <a:sym typeface="IBM Plex Sans Condensed"/>
              </a:defRPr>
            </a:lvl6pPr>
            <a:lvl7pPr lvl="6" marR="0" rtl="0" algn="l">
              <a:lnSpc>
                <a:spcPct val="100000"/>
              </a:lnSpc>
              <a:spcBef>
                <a:spcPts val="0"/>
              </a:spcBef>
              <a:spcAft>
                <a:spcPts val="0"/>
              </a:spcAft>
              <a:buClr>
                <a:srgbClr val="000000"/>
              </a:buClr>
              <a:buSzPts val="3200"/>
              <a:buFont typeface="IBM Plex Sans Condensed"/>
              <a:buNone/>
              <a:defRPr b="1" i="0" sz="3200" u="none" cap="none" strike="noStrike">
                <a:solidFill>
                  <a:srgbClr val="000000"/>
                </a:solidFill>
                <a:latin typeface="IBM Plex Sans Condensed"/>
                <a:ea typeface="IBM Plex Sans Condensed"/>
                <a:cs typeface="IBM Plex Sans Condensed"/>
                <a:sym typeface="IBM Plex Sans Condensed"/>
              </a:defRPr>
            </a:lvl7pPr>
            <a:lvl8pPr lvl="7" marR="0" rtl="0" algn="l">
              <a:lnSpc>
                <a:spcPct val="100000"/>
              </a:lnSpc>
              <a:spcBef>
                <a:spcPts val="0"/>
              </a:spcBef>
              <a:spcAft>
                <a:spcPts val="0"/>
              </a:spcAft>
              <a:buClr>
                <a:srgbClr val="000000"/>
              </a:buClr>
              <a:buSzPts val="3200"/>
              <a:buFont typeface="IBM Plex Sans Condensed"/>
              <a:buNone/>
              <a:defRPr b="1" i="0" sz="3200" u="none" cap="none" strike="noStrike">
                <a:solidFill>
                  <a:srgbClr val="000000"/>
                </a:solidFill>
                <a:latin typeface="IBM Plex Sans Condensed"/>
                <a:ea typeface="IBM Plex Sans Condensed"/>
                <a:cs typeface="IBM Plex Sans Condensed"/>
                <a:sym typeface="IBM Plex Sans Condensed"/>
              </a:defRPr>
            </a:lvl8pPr>
            <a:lvl9pPr lvl="8" marR="0" rtl="0" algn="l">
              <a:lnSpc>
                <a:spcPct val="100000"/>
              </a:lnSpc>
              <a:spcBef>
                <a:spcPts val="0"/>
              </a:spcBef>
              <a:spcAft>
                <a:spcPts val="0"/>
              </a:spcAft>
              <a:buClr>
                <a:srgbClr val="000000"/>
              </a:buClr>
              <a:buSzPts val="3200"/>
              <a:buFont typeface="IBM Plex Sans Condensed"/>
              <a:buNone/>
              <a:defRPr b="1" i="0" sz="3200" u="none" cap="none" strike="noStrike">
                <a:solidFill>
                  <a:srgbClr val="000000"/>
                </a:solidFill>
                <a:latin typeface="IBM Plex Sans Condensed"/>
                <a:ea typeface="IBM Plex Sans Condensed"/>
                <a:cs typeface="IBM Plex Sans Condensed"/>
                <a:sym typeface="IBM Plex Sans Condensed"/>
              </a:defRPr>
            </a:lvl9pPr>
          </a:lstStyle>
          <a:p/>
        </p:txBody>
      </p:sp>
      <p:sp>
        <p:nvSpPr>
          <p:cNvPr id="11" name="Google Shape;11;p1"/>
          <p:cNvSpPr txBox="1"/>
          <p:nvPr>
            <p:ph idx="1" type="body"/>
          </p:nvPr>
        </p:nvSpPr>
        <p:spPr>
          <a:xfrm>
            <a:off x="415600" y="1356875"/>
            <a:ext cx="11360700" cy="4748400"/>
          </a:xfrm>
          <a:prstGeom prst="rect">
            <a:avLst/>
          </a:prstGeom>
          <a:noFill/>
          <a:ln>
            <a:noFill/>
          </a:ln>
        </p:spPr>
        <p:txBody>
          <a:bodyPr anchorCtr="0" anchor="t" bIns="121900" lIns="121900" spcFirstLastPara="1" rIns="121900" wrap="square" tIns="121900">
            <a:noAutofit/>
          </a:bodyPr>
          <a:lstStyle>
            <a:lvl1pPr indent="-406400" lvl="0" marL="457200" marR="0" rtl="0" algn="l">
              <a:lnSpc>
                <a:spcPct val="100000"/>
              </a:lnSpc>
              <a:spcBef>
                <a:spcPts val="0"/>
              </a:spcBef>
              <a:spcAft>
                <a:spcPts val="0"/>
              </a:spcAft>
              <a:buClr>
                <a:srgbClr val="000000"/>
              </a:buClr>
              <a:buSzPts val="2800"/>
              <a:buFont typeface="IBM Plex Sans Condensed"/>
              <a:buChar char="●"/>
              <a:defRPr b="0" i="0" sz="2800" u="none" cap="none" strike="noStrike">
                <a:solidFill>
                  <a:srgbClr val="000000"/>
                </a:solidFill>
                <a:latin typeface="IBM Plex Sans Condensed"/>
                <a:ea typeface="IBM Plex Sans Condensed"/>
                <a:cs typeface="IBM Plex Sans Condensed"/>
                <a:sym typeface="IBM Plex Sans Condensed"/>
              </a:defRPr>
            </a:lvl1pPr>
            <a:lvl2pPr indent="-393700" lvl="1" marL="914400" marR="0" rtl="0" algn="l">
              <a:lnSpc>
                <a:spcPct val="100000"/>
              </a:lnSpc>
              <a:spcBef>
                <a:spcPts val="800"/>
              </a:spcBef>
              <a:spcAft>
                <a:spcPts val="0"/>
              </a:spcAft>
              <a:buClr>
                <a:srgbClr val="000000"/>
              </a:buClr>
              <a:buSzPts val="2600"/>
              <a:buFont typeface="IBM Plex Sans Condensed"/>
              <a:buChar char="○"/>
              <a:defRPr b="0" i="0" sz="2600" u="none" cap="none" strike="noStrike">
                <a:solidFill>
                  <a:srgbClr val="000000"/>
                </a:solidFill>
                <a:latin typeface="IBM Plex Sans Condensed"/>
                <a:ea typeface="IBM Plex Sans Condensed"/>
                <a:cs typeface="IBM Plex Sans Condensed"/>
                <a:sym typeface="IBM Plex Sans Condensed"/>
              </a:defRPr>
            </a:lvl2pPr>
            <a:lvl3pPr indent="-381000" lvl="2" marL="1371600" marR="0" rtl="0" algn="l">
              <a:lnSpc>
                <a:spcPct val="100000"/>
              </a:lnSpc>
              <a:spcBef>
                <a:spcPts val="800"/>
              </a:spcBef>
              <a:spcAft>
                <a:spcPts val="0"/>
              </a:spcAft>
              <a:buClr>
                <a:srgbClr val="000000"/>
              </a:buClr>
              <a:buSzPts val="2400"/>
              <a:buFont typeface="Archivo Narrow"/>
              <a:buChar char="■"/>
              <a:defRPr b="0" i="0" sz="2400" u="none" cap="none" strike="noStrike">
                <a:solidFill>
                  <a:srgbClr val="000000"/>
                </a:solidFill>
                <a:latin typeface="Archivo Narrow"/>
                <a:ea typeface="Archivo Narrow"/>
                <a:cs typeface="Archivo Narrow"/>
                <a:sym typeface="Archivo Narrow"/>
              </a:defRPr>
            </a:lvl3pPr>
            <a:lvl4pPr indent="-381000" lvl="3" marL="1828800" marR="0" rtl="0" algn="l">
              <a:lnSpc>
                <a:spcPct val="100000"/>
              </a:lnSpc>
              <a:spcBef>
                <a:spcPts val="800"/>
              </a:spcBef>
              <a:spcAft>
                <a:spcPts val="0"/>
              </a:spcAft>
              <a:buClr>
                <a:srgbClr val="000000"/>
              </a:buClr>
              <a:buSzPts val="2400"/>
              <a:buFont typeface="Archivo Narrow"/>
              <a:buChar char="●"/>
              <a:defRPr b="0" i="0" sz="2400" u="none" cap="none" strike="noStrike">
                <a:solidFill>
                  <a:srgbClr val="000000"/>
                </a:solidFill>
                <a:latin typeface="Archivo Narrow"/>
                <a:ea typeface="Archivo Narrow"/>
                <a:cs typeface="Archivo Narrow"/>
                <a:sym typeface="Archivo Narrow"/>
              </a:defRPr>
            </a:lvl4pPr>
            <a:lvl5pPr indent="-381000" lvl="4" marL="2286000" marR="0" rtl="0" algn="l">
              <a:lnSpc>
                <a:spcPct val="100000"/>
              </a:lnSpc>
              <a:spcBef>
                <a:spcPts val="800"/>
              </a:spcBef>
              <a:spcAft>
                <a:spcPts val="0"/>
              </a:spcAft>
              <a:buClr>
                <a:srgbClr val="000000"/>
              </a:buClr>
              <a:buSzPts val="2400"/>
              <a:buFont typeface="Archivo Narrow"/>
              <a:buChar char="○"/>
              <a:defRPr b="0" i="0" sz="2400" u="none" cap="none" strike="noStrike">
                <a:solidFill>
                  <a:srgbClr val="000000"/>
                </a:solidFill>
                <a:latin typeface="Archivo Narrow"/>
                <a:ea typeface="Archivo Narrow"/>
                <a:cs typeface="Archivo Narrow"/>
                <a:sym typeface="Archivo Narrow"/>
              </a:defRPr>
            </a:lvl5pPr>
            <a:lvl6pPr indent="-381000" lvl="5" marL="2743200" marR="0" rtl="0" algn="l">
              <a:lnSpc>
                <a:spcPct val="100000"/>
              </a:lnSpc>
              <a:spcBef>
                <a:spcPts val="800"/>
              </a:spcBef>
              <a:spcAft>
                <a:spcPts val="0"/>
              </a:spcAft>
              <a:buClr>
                <a:srgbClr val="000000"/>
              </a:buClr>
              <a:buSzPts val="2400"/>
              <a:buFont typeface="Archivo Narrow"/>
              <a:buChar char="■"/>
              <a:defRPr b="0" i="0" sz="2400" u="none" cap="none" strike="noStrike">
                <a:solidFill>
                  <a:srgbClr val="000000"/>
                </a:solidFill>
                <a:latin typeface="Archivo Narrow"/>
                <a:ea typeface="Archivo Narrow"/>
                <a:cs typeface="Archivo Narrow"/>
                <a:sym typeface="Archivo Narrow"/>
              </a:defRPr>
            </a:lvl6pPr>
            <a:lvl7pPr indent="-381000" lvl="6" marL="3200400" marR="0" rtl="0" algn="l">
              <a:lnSpc>
                <a:spcPct val="100000"/>
              </a:lnSpc>
              <a:spcBef>
                <a:spcPts val="800"/>
              </a:spcBef>
              <a:spcAft>
                <a:spcPts val="0"/>
              </a:spcAft>
              <a:buClr>
                <a:srgbClr val="000000"/>
              </a:buClr>
              <a:buSzPts val="2400"/>
              <a:buFont typeface="Archivo Narrow"/>
              <a:buChar char="●"/>
              <a:defRPr b="0" i="0" sz="2400" u="none" cap="none" strike="noStrike">
                <a:solidFill>
                  <a:srgbClr val="000000"/>
                </a:solidFill>
                <a:latin typeface="Archivo Narrow"/>
                <a:ea typeface="Archivo Narrow"/>
                <a:cs typeface="Archivo Narrow"/>
                <a:sym typeface="Archivo Narrow"/>
              </a:defRPr>
            </a:lvl7pPr>
            <a:lvl8pPr indent="-381000" lvl="7" marL="3657600" marR="0" rtl="0" algn="l">
              <a:lnSpc>
                <a:spcPct val="100000"/>
              </a:lnSpc>
              <a:spcBef>
                <a:spcPts val="800"/>
              </a:spcBef>
              <a:spcAft>
                <a:spcPts val="0"/>
              </a:spcAft>
              <a:buClr>
                <a:srgbClr val="000000"/>
              </a:buClr>
              <a:buSzPts val="2400"/>
              <a:buFont typeface="Archivo Narrow"/>
              <a:buChar char="○"/>
              <a:defRPr b="0" i="0" sz="2400" u="none" cap="none" strike="noStrike">
                <a:solidFill>
                  <a:srgbClr val="000000"/>
                </a:solidFill>
                <a:latin typeface="Archivo Narrow"/>
                <a:ea typeface="Archivo Narrow"/>
                <a:cs typeface="Archivo Narrow"/>
                <a:sym typeface="Archivo Narrow"/>
              </a:defRPr>
            </a:lvl8pPr>
            <a:lvl9pPr indent="-381000" lvl="8" marL="4114800" marR="0" rtl="0" algn="l">
              <a:lnSpc>
                <a:spcPct val="100000"/>
              </a:lnSpc>
              <a:spcBef>
                <a:spcPts val="800"/>
              </a:spcBef>
              <a:spcAft>
                <a:spcPts val="800"/>
              </a:spcAft>
              <a:buClr>
                <a:srgbClr val="000000"/>
              </a:buClr>
              <a:buSzPts val="2400"/>
              <a:buFont typeface="Archivo Narrow"/>
              <a:buChar char="■"/>
              <a:defRPr b="0" i="0" sz="2400" u="none" cap="none" strike="noStrike">
                <a:solidFill>
                  <a:srgbClr val="000000"/>
                </a:solidFill>
                <a:latin typeface="Archivo Narrow"/>
                <a:ea typeface="Archivo Narrow"/>
                <a:cs typeface="Archivo Narrow"/>
                <a:sym typeface="Archivo Narrow"/>
              </a:defRPr>
            </a:lvl9pPr>
          </a:lstStyle>
          <a:p/>
        </p:txBody>
      </p:sp>
      <p:sp>
        <p:nvSpPr>
          <p:cNvPr id="12" name="Google Shape;12;p1"/>
          <p:cNvSpPr/>
          <p:nvPr/>
        </p:nvSpPr>
        <p:spPr>
          <a:xfrm>
            <a:off x="0" y="-9719"/>
            <a:ext cx="12192000" cy="261900"/>
          </a:xfrm>
          <a:prstGeom prst="rect">
            <a:avLst/>
          </a:prstGeom>
          <a:solidFill>
            <a:srgbClr val="0C5394"/>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Condensed"/>
              <a:ea typeface="IBM Plex Sans Condensed"/>
              <a:cs typeface="IBM Plex Sans Condensed"/>
              <a:sym typeface="IBM Plex Sans Condensed"/>
            </a:endParaRPr>
          </a:p>
        </p:txBody>
      </p:sp>
      <p:sp>
        <p:nvSpPr>
          <p:cNvPr id="13" name="Google Shape;13;p1"/>
          <p:cNvSpPr/>
          <p:nvPr/>
        </p:nvSpPr>
        <p:spPr>
          <a:xfrm>
            <a:off x="0" y="6615550"/>
            <a:ext cx="12192000" cy="261900"/>
          </a:xfrm>
          <a:prstGeom prst="rect">
            <a:avLst/>
          </a:prstGeom>
          <a:solidFill>
            <a:srgbClr val="0C5394"/>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Condensed"/>
              <a:ea typeface="IBM Plex Sans Condensed"/>
              <a:cs typeface="IBM Plex Sans Condensed"/>
              <a:sym typeface="IBM Plex Sans Condensed"/>
            </a:endParaRPr>
          </a:p>
        </p:txBody>
      </p:sp>
      <p:sp>
        <p:nvSpPr>
          <p:cNvPr id="14" name="Google Shape;14;p1"/>
          <p:cNvSpPr/>
          <p:nvPr/>
        </p:nvSpPr>
        <p:spPr>
          <a:xfrm>
            <a:off x="-50" y="6387300"/>
            <a:ext cx="12192000" cy="353400"/>
          </a:xfrm>
          <a:prstGeom prst="roundRect">
            <a:avLst>
              <a:gd fmla="val 16667" name="adj"/>
            </a:avLst>
          </a:prstGeom>
          <a:solidFill>
            <a:srgbClr val="0C5394"/>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Condensed"/>
              <a:ea typeface="IBM Plex Sans Condensed"/>
              <a:cs typeface="IBM Plex Sans Condensed"/>
              <a:sym typeface="IBM Plex Sans Condensed"/>
            </a:endParaRPr>
          </a:p>
        </p:txBody>
      </p:sp>
      <p:sp>
        <p:nvSpPr>
          <p:cNvPr id="15" name="Google Shape;15;p1"/>
          <p:cNvSpPr txBox="1"/>
          <p:nvPr/>
        </p:nvSpPr>
        <p:spPr>
          <a:xfrm rot="-462626">
            <a:off x="8825194" y="6371291"/>
            <a:ext cx="1824597" cy="43110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D2AE6C"/>
                </a:solidFill>
                <a:latin typeface="Yellowtail"/>
                <a:ea typeface="Yellowtail"/>
                <a:cs typeface="Yellowtail"/>
                <a:sym typeface="Yellowtail"/>
              </a:rPr>
              <a:t>Excellence &amp; Service</a:t>
            </a:r>
            <a:endParaRPr b="0" i="0" sz="1600" u="none" cap="none" strike="noStrike">
              <a:solidFill>
                <a:srgbClr val="D2AE6C"/>
              </a:solidFill>
              <a:latin typeface="Yellowtail"/>
              <a:ea typeface="Yellowtail"/>
              <a:cs typeface="Yellowtail"/>
              <a:sym typeface="Yellowtail"/>
            </a:endParaRPr>
          </a:p>
        </p:txBody>
      </p:sp>
      <p:sp>
        <p:nvSpPr>
          <p:cNvPr id="16" name="Google Shape;16;p1"/>
          <p:cNvSpPr txBox="1"/>
          <p:nvPr/>
        </p:nvSpPr>
        <p:spPr>
          <a:xfrm rot="1419">
            <a:off x="6067925" y="6448425"/>
            <a:ext cx="29064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GB" sz="1400" u="none" cap="none" strike="noStrike">
                <a:solidFill>
                  <a:srgbClr val="CCCCCC"/>
                </a:solidFill>
                <a:latin typeface="Archivo Narrow"/>
                <a:ea typeface="Archivo Narrow"/>
                <a:cs typeface="Archivo Narrow"/>
                <a:sym typeface="Archivo Narrow"/>
              </a:rPr>
              <a:t>CHRIST (Deemed to be University)</a:t>
            </a:r>
            <a:endParaRPr b="0" i="0" sz="1400" u="none" cap="none" strike="noStrike">
              <a:solidFill>
                <a:srgbClr val="CCCCCC"/>
              </a:solidFill>
              <a:latin typeface="Archivo Narrow"/>
              <a:ea typeface="Archivo Narrow"/>
              <a:cs typeface="Archivo Narrow"/>
              <a:sym typeface="Archivo Narrow"/>
            </a:endParaRPr>
          </a:p>
        </p:txBody>
      </p:sp>
      <p:sp>
        <p:nvSpPr>
          <p:cNvPr id="17" name="Google Shape;17;p1"/>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8" name="Google Shape;18;p1"/>
          <p:cNvPicPr preferRelativeResize="0"/>
          <p:nvPr/>
        </p:nvPicPr>
        <p:blipFill rotWithShape="1">
          <a:blip r:embed="rId1">
            <a:alphaModFix amt="2000"/>
          </a:blip>
          <a:srcRect b="0" l="0" r="0" t="0"/>
          <a:stretch/>
        </p:blipFill>
        <p:spPr>
          <a:xfrm>
            <a:off x="8405600" y="2427475"/>
            <a:ext cx="3338350" cy="3327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sdgs.un.org/2030agenda" TargetMode="External"/><Relationship Id="rId4" Type="http://schemas.openxmlformats.org/officeDocument/2006/relationships/hyperlink" Target="https://sdgs.un.org/2030agenda" TargetMode="External"/><Relationship Id="rId5" Type="http://schemas.openxmlformats.org/officeDocument/2006/relationships/hyperlink" Target="https://docs.aws.amazon.com/iot/" TargetMode="External"/><Relationship Id="rId6" Type="http://schemas.openxmlformats.org/officeDocument/2006/relationships/hyperlink" Target="https://docs.aws.amazon.com/io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4"/>
          <p:cNvSpPr txBox="1"/>
          <p:nvPr/>
        </p:nvSpPr>
        <p:spPr>
          <a:xfrm>
            <a:off x="617550" y="2313225"/>
            <a:ext cx="5170800" cy="12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IBM Plex Sans Condensed"/>
              <a:ea typeface="IBM Plex Sans Condensed"/>
              <a:cs typeface="IBM Plex Sans Condensed"/>
              <a:sym typeface="IBM Plex Sans Condensed"/>
            </a:endParaRPr>
          </a:p>
        </p:txBody>
      </p:sp>
      <p:sp>
        <p:nvSpPr>
          <p:cNvPr id="81" name="Google Shape;81;p14"/>
          <p:cNvSpPr txBox="1"/>
          <p:nvPr>
            <p:ph type="ctrTitle"/>
          </p:nvPr>
        </p:nvSpPr>
        <p:spPr>
          <a:xfrm>
            <a:off x="415650" y="1008351"/>
            <a:ext cx="11360700" cy="23613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Clr>
                <a:srgbClr val="000000"/>
              </a:buClr>
              <a:buSzPts val="4800"/>
              <a:buFont typeface="Arial"/>
              <a:buNone/>
            </a:pPr>
            <a:r>
              <a:rPr lang="en-GB" sz="4100"/>
              <a:t>BINSENSE : OPTIMIZED WASTE MANAGEMENT</a:t>
            </a:r>
            <a:endParaRPr sz="4100"/>
          </a:p>
          <a:p>
            <a:pPr indent="0" lvl="0" marL="0" rtl="0" algn="ctr">
              <a:lnSpc>
                <a:spcPct val="100000"/>
              </a:lnSpc>
              <a:spcBef>
                <a:spcPts val="0"/>
              </a:spcBef>
              <a:spcAft>
                <a:spcPts val="0"/>
              </a:spcAft>
              <a:buSzPts val="4800"/>
              <a:buNone/>
            </a:pPr>
            <a:r>
              <a:t/>
            </a:r>
            <a:endParaRPr sz="2300"/>
          </a:p>
          <a:p>
            <a:pPr indent="0" lvl="0" marL="0" rtl="0" algn="ctr">
              <a:lnSpc>
                <a:spcPct val="100000"/>
              </a:lnSpc>
              <a:spcBef>
                <a:spcPts val="0"/>
              </a:spcBef>
              <a:spcAft>
                <a:spcPts val="0"/>
              </a:spcAft>
              <a:buSzPts val="4800"/>
              <a:buNone/>
            </a:pPr>
            <a:r>
              <a:rPr i="1" lang="en-GB" sz="2300"/>
              <a:t>Software Development Project (MCA251) </a:t>
            </a:r>
            <a:endParaRPr i="1" sz="2300"/>
          </a:p>
          <a:p>
            <a:pPr indent="0" lvl="0" marL="0" rtl="0" algn="ctr">
              <a:lnSpc>
                <a:spcPct val="100000"/>
              </a:lnSpc>
              <a:spcBef>
                <a:spcPts val="0"/>
              </a:spcBef>
              <a:spcAft>
                <a:spcPts val="0"/>
              </a:spcAft>
              <a:buSzPts val="4800"/>
              <a:buNone/>
            </a:pPr>
            <a:r>
              <a:rPr i="1" lang="en-GB" sz="2300"/>
              <a:t>CIA 2 </a:t>
            </a:r>
            <a:endParaRPr i="1" sz="2300"/>
          </a:p>
        </p:txBody>
      </p:sp>
      <p:sp>
        <p:nvSpPr>
          <p:cNvPr id="82" name="Google Shape;82;p14"/>
          <p:cNvSpPr txBox="1"/>
          <p:nvPr>
            <p:ph idx="1" type="subTitle"/>
          </p:nvPr>
        </p:nvSpPr>
        <p:spPr>
          <a:xfrm>
            <a:off x="415650" y="3496951"/>
            <a:ext cx="11360700" cy="26157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600"/>
              <a:buNone/>
            </a:pPr>
            <a:r>
              <a:rPr i="1" lang="en-GB" sz="1800"/>
              <a:t>By</a:t>
            </a:r>
            <a:endParaRPr i="1" sz="1800"/>
          </a:p>
          <a:p>
            <a:pPr indent="0" lvl="0" marL="0" rtl="0" algn="ctr">
              <a:lnSpc>
                <a:spcPct val="100000"/>
              </a:lnSpc>
              <a:spcBef>
                <a:spcPts val="0"/>
              </a:spcBef>
              <a:spcAft>
                <a:spcPts val="0"/>
              </a:spcAft>
              <a:buSzPts val="3600"/>
              <a:buNone/>
            </a:pPr>
            <a:r>
              <a:rPr b="1" lang="en-GB" sz="1800"/>
              <a:t>Vishal S [2447259]</a:t>
            </a:r>
            <a:endParaRPr b="1" sz="1800"/>
          </a:p>
          <a:p>
            <a:pPr indent="0" lvl="0" marL="0" rtl="0" algn="ctr">
              <a:lnSpc>
                <a:spcPct val="100000"/>
              </a:lnSpc>
              <a:spcBef>
                <a:spcPts val="0"/>
              </a:spcBef>
              <a:spcAft>
                <a:spcPts val="0"/>
              </a:spcAft>
              <a:buSzPts val="3600"/>
              <a:buNone/>
            </a:pPr>
            <a:r>
              <a:rPr b="1" lang="en-GB" sz="1800"/>
              <a:t>R Sharanya [2447241]</a:t>
            </a:r>
            <a:endParaRPr b="1" sz="1800"/>
          </a:p>
          <a:p>
            <a:pPr indent="0" lvl="0" marL="0" rtl="0" algn="ctr">
              <a:lnSpc>
                <a:spcPct val="100000"/>
              </a:lnSpc>
              <a:spcBef>
                <a:spcPts val="0"/>
              </a:spcBef>
              <a:spcAft>
                <a:spcPts val="0"/>
              </a:spcAft>
              <a:buSzPts val="3600"/>
              <a:buNone/>
            </a:pPr>
            <a:r>
              <a:t/>
            </a:r>
            <a:endParaRPr sz="1800"/>
          </a:p>
          <a:p>
            <a:pPr indent="0" lvl="0" marL="0" rtl="0" algn="ctr">
              <a:lnSpc>
                <a:spcPct val="100000"/>
              </a:lnSpc>
              <a:spcBef>
                <a:spcPts val="0"/>
              </a:spcBef>
              <a:spcAft>
                <a:spcPts val="0"/>
              </a:spcAft>
              <a:buSzPts val="3600"/>
              <a:buNone/>
            </a:pPr>
            <a:r>
              <a:rPr i="1" lang="en-GB" sz="1800"/>
              <a:t>Under the Supervision of</a:t>
            </a:r>
            <a:endParaRPr i="1" sz="1800"/>
          </a:p>
          <a:p>
            <a:pPr indent="0" lvl="0" marL="0" rtl="0" algn="ctr">
              <a:lnSpc>
                <a:spcPct val="100000"/>
              </a:lnSpc>
              <a:spcBef>
                <a:spcPts val="0"/>
              </a:spcBef>
              <a:spcAft>
                <a:spcPts val="0"/>
              </a:spcAft>
              <a:buSzPts val="3600"/>
              <a:buNone/>
            </a:pPr>
            <a:r>
              <a:rPr b="1" lang="en-GB" sz="1800"/>
              <a:t>Dr. Sudhakar T</a:t>
            </a:r>
            <a:endParaRPr b="1" sz="1800"/>
          </a:p>
          <a:p>
            <a:pPr indent="0" lvl="0" marL="0" rtl="0" algn="ctr">
              <a:lnSpc>
                <a:spcPct val="100000"/>
              </a:lnSpc>
              <a:spcBef>
                <a:spcPts val="0"/>
              </a:spcBef>
              <a:spcAft>
                <a:spcPts val="0"/>
              </a:spcAft>
              <a:buSzPts val="3600"/>
              <a:buNone/>
            </a:pPr>
            <a:r>
              <a:t/>
            </a:r>
            <a:endParaRPr sz="1800"/>
          </a:p>
          <a:p>
            <a:pPr indent="0" lvl="0" marL="0" rtl="0" algn="ctr">
              <a:lnSpc>
                <a:spcPct val="100000"/>
              </a:lnSpc>
              <a:spcBef>
                <a:spcPts val="0"/>
              </a:spcBef>
              <a:spcAft>
                <a:spcPts val="0"/>
              </a:spcAft>
              <a:buSzPts val="3600"/>
              <a:buNone/>
            </a:pPr>
            <a:r>
              <a:rPr lang="en-GB" sz="1800"/>
              <a:t>CHRIST (Deemed to be University)</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PROPOSED WORK</a:t>
            </a:r>
            <a:endParaRPr u="sng"/>
          </a:p>
        </p:txBody>
      </p:sp>
      <p:sp>
        <p:nvSpPr>
          <p:cNvPr id="152" name="Google Shape;152;p23"/>
          <p:cNvSpPr txBox="1"/>
          <p:nvPr>
            <p:ph idx="1" type="body"/>
          </p:nvPr>
        </p:nvSpPr>
        <p:spPr>
          <a:xfrm>
            <a:off x="415600" y="1419388"/>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2000"/>
              <a:t>The proposed work for the BINSENSE: Optimized Waste Management System aims to enhance urban waste management using advanced IoT technology.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 system </a:t>
            </a:r>
            <a:r>
              <a:rPr b="1" lang="en-GB" sz="2000"/>
              <a:t>utilizes ultrasonic sensors to monitor real-time fill levels of waste bins</a:t>
            </a:r>
            <a:r>
              <a:rPr lang="en-GB" sz="2000"/>
              <a:t>, providing data on waste accumulation. This data is </a:t>
            </a:r>
            <a:r>
              <a:rPr b="1" lang="en-GB" sz="2000"/>
              <a:t>transmitted to a cloud platform</a:t>
            </a:r>
            <a:r>
              <a:rPr lang="en-GB" sz="2000"/>
              <a:t> (blynk) where it is analyzed to optimize waste collection routes, ensuring timely pickups and minimizing fuel consumption. A dedicated </a:t>
            </a:r>
            <a:r>
              <a:rPr b="1" lang="en-GB" sz="2000"/>
              <a:t>website will serve as a central hub for monitoring and updating all system data</a:t>
            </a:r>
            <a:r>
              <a:rPr lang="en-GB" sz="2000"/>
              <a:t>, including waste bin statuses. This platform will provide waste management teams with real-time insights and allow users to track system progress.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By implementing this solution, waste management operations will become more efficient, cost-effective, and environmentally friendly. Additionally, the integration of predictive analytics will help anticipate waste accumulation patterns, enabling better resource allocation and further reducing unnecessary waste collection trips. This proactive approach aligns with sustainability goals and contributes to a cleaner, more efficient urban environment.</a:t>
            </a:r>
            <a:endParaRPr sz="2000"/>
          </a:p>
        </p:txBody>
      </p:sp>
      <p:sp>
        <p:nvSpPr>
          <p:cNvPr id="153" name="Google Shape;153;p23"/>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ADVANTAGES</a:t>
            </a:r>
            <a:endParaRPr u="sng"/>
          </a:p>
        </p:txBody>
      </p:sp>
      <p:sp>
        <p:nvSpPr>
          <p:cNvPr id="160" name="Google Shape;160;p24"/>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
        <p:nvSpPr>
          <p:cNvPr id="161" name="Google Shape;161;p24"/>
          <p:cNvSpPr/>
          <p:nvPr/>
        </p:nvSpPr>
        <p:spPr>
          <a:xfrm>
            <a:off x="436325" y="1572000"/>
            <a:ext cx="1456200" cy="76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62" name="Google Shape;162;p24"/>
          <p:cNvSpPr txBox="1"/>
          <p:nvPr/>
        </p:nvSpPr>
        <p:spPr>
          <a:xfrm>
            <a:off x="436475" y="1730550"/>
            <a:ext cx="1456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latin typeface="IBM Plex Sans Condensed"/>
                <a:ea typeface="IBM Plex Sans Condensed"/>
                <a:cs typeface="IBM Plex Sans Condensed"/>
                <a:sym typeface="IBM Plex Sans Condensed"/>
              </a:rPr>
              <a:t> Cost Saving</a:t>
            </a:r>
            <a:endParaRPr b="1" sz="1600">
              <a:latin typeface="IBM Plex Sans Condensed"/>
              <a:ea typeface="IBM Plex Sans Condensed"/>
              <a:cs typeface="IBM Plex Sans Condensed"/>
              <a:sym typeface="IBM Plex Sans Condensed"/>
            </a:endParaRPr>
          </a:p>
        </p:txBody>
      </p:sp>
      <p:sp>
        <p:nvSpPr>
          <p:cNvPr id="163" name="Google Shape;163;p24"/>
          <p:cNvSpPr/>
          <p:nvPr/>
        </p:nvSpPr>
        <p:spPr>
          <a:xfrm>
            <a:off x="170825" y="2855925"/>
            <a:ext cx="1987200" cy="306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solidFill>
                  <a:schemeClr val="dk1"/>
                </a:solidFill>
                <a:latin typeface="IBM Plex Sans Condensed"/>
                <a:ea typeface="IBM Plex Sans Condensed"/>
                <a:cs typeface="IBM Plex Sans Condensed"/>
                <a:sym typeface="IBM Plex Sans Condensed"/>
              </a:rPr>
              <a:t>The system reduces unnecessary collection trips, minimizing fuel consumption and operational costs for waste management teams.</a:t>
            </a:r>
            <a:endParaRPr sz="1800">
              <a:latin typeface="IBM Plex Sans Condensed"/>
              <a:ea typeface="IBM Plex Sans Condensed"/>
              <a:cs typeface="IBM Plex Sans Condensed"/>
              <a:sym typeface="IBM Plex Sans Condensed"/>
            </a:endParaRPr>
          </a:p>
        </p:txBody>
      </p:sp>
      <p:sp>
        <p:nvSpPr>
          <p:cNvPr id="164" name="Google Shape;164;p24"/>
          <p:cNvSpPr/>
          <p:nvPr/>
        </p:nvSpPr>
        <p:spPr>
          <a:xfrm>
            <a:off x="2905250" y="1572000"/>
            <a:ext cx="1456200" cy="76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65" name="Google Shape;165;p24"/>
          <p:cNvSpPr/>
          <p:nvPr/>
        </p:nvSpPr>
        <p:spPr>
          <a:xfrm>
            <a:off x="5334113" y="1572000"/>
            <a:ext cx="1456200" cy="76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66" name="Google Shape;166;p24"/>
          <p:cNvSpPr/>
          <p:nvPr/>
        </p:nvSpPr>
        <p:spPr>
          <a:xfrm>
            <a:off x="7763000" y="1572000"/>
            <a:ext cx="1456200" cy="76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67" name="Google Shape;167;p24"/>
          <p:cNvSpPr/>
          <p:nvPr/>
        </p:nvSpPr>
        <p:spPr>
          <a:xfrm>
            <a:off x="10151825" y="1572000"/>
            <a:ext cx="1456200" cy="76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68" name="Google Shape;168;p24"/>
          <p:cNvSpPr/>
          <p:nvPr/>
        </p:nvSpPr>
        <p:spPr>
          <a:xfrm>
            <a:off x="2639750" y="2855925"/>
            <a:ext cx="1987200" cy="306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IBM Plex Sans Condensed"/>
                <a:ea typeface="IBM Plex Sans Condensed"/>
                <a:cs typeface="IBM Plex Sans Condensed"/>
                <a:sym typeface="IBM Plex Sans Condensed"/>
              </a:rPr>
              <a:t>By monitoring bin fill levels in real-time, the system ensures timely collection, reducing overflowing bins and optimizing waste collection routes.</a:t>
            </a:r>
            <a:endParaRPr sz="1800">
              <a:latin typeface="IBM Plex Sans Condensed"/>
              <a:ea typeface="IBM Plex Sans Condensed"/>
              <a:cs typeface="IBM Plex Sans Condensed"/>
              <a:sym typeface="IBM Plex Sans Condensed"/>
            </a:endParaRPr>
          </a:p>
        </p:txBody>
      </p:sp>
      <p:sp>
        <p:nvSpPr>
          <p:cNvPr id="169" name="Google Shape;169;p24"/>
          <p:cNvSpPr/>
          <p:nvPr/>
        </p:nvSpPr>
        <p:spPr>
          <a:xfrm>
            <a:off x="9886325" y="2855913"/>
            <a:ext cx="1987200" cy="306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IBM Plex Sans Condensed"/>
                <a:ea typeface="IBM Plex Sans Condensed"/>
                <a:cs typeface="IBM Plex Sans Condensed"/>
                <a:sym typeface="IBM Plex Sans Condensed"/>
              </a:rPr>
              <a:t>The website provides a user-friendly interface for monitoring and updating the system, offering real-time access to waste management data and performance.</a:t>
            </a:r>
            <a:endParaRPr sz="1800">
              <a:latin typeface="IBM Plex Sans Condensed"/>
              <a:ea typeface="IBM Plex Sans Condensed"/>
              <a:cs typeface="IBM Plex Sans Condensed"/>
              <a:sym typeface="IBM Plex Sans Condensed"/>
            </a:endParaRPr>
          </a:p>
        </p:txBody>
      </p:sp>
      <p:sp>
        <p:nvSpPr>
          <p:cNvPr id="170" name="Google Shape;170;p24"/>
          <p:cNvSpPr/>
          <p:nvPr/>
        </p:nvSpPr>
        <p:spPr>
          <a:xfrm>
            <a:off x="7577600" y="2855925"/>
            <a:ext cx="1987200" cy="306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IBM Plex Sans Condensed"/>
                <a:ea typeface="IBM Plex Sans Condensed"/>
                <a:cs typeface="IBM Plex Sans Condensed"/>
                <a:sym typeface="IBM Plex Sans Condensed"/>
              </a:rPr>
              <a:t>The IoT-based system is easily scalable, making it adaptable to different urban environments and capable of managing increased waste volumes as cities grow.</a:t>
            </a:r>
            <a:endParaRPr sz="1800">
              <a:solidFill>
                <a:schemeClr val="dk1"/>
              </a:solidFill>
              <a:latin typeface="IBM Plex Sans Condensed"/>
              <a:ea typeface="IBM Plex Sans Condensed"/>
              <a:cs typeface="IBM Plex Sans Condensed"/>
              <a:sym typeface="IBM Plex Sans Condensed"/>
            </a:endParaRPr>
          </a:p>
        </p:txBody>
      </p:sp>
      <p:sp>
        <p:nvSpPr>
          <p:cNvPr id="171" name="Google Shape;171;p24"/>
          <p:cNvSpPr/>
          <p:nvPr/>
        </p:nvSpPr>
        <p:spPr>
          <a:xfrm>
            <a:off x="5108675" y="2855925"/>
            <a:ext cx="1987200" cy="306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IBM Plex Sans Condensed"/>
                <a:ea typeface="IBM Plex Sans Condensed"/>
                <a:cs typeface="IBM Plex Sans Condensed"/>
                <a:sym typeface="IBM Plex Sans Condensed"/>
              </a:rPr>
              <a:t>Optimizing routes and reducing fuel use helps lower the carbon footprint of waste collection vehicles, contributing to cleaner air and fewer emissions.</a:t>
            </a:r>
            <a:endParaRPr sz="1800">
              <a:latin typeface="IBM Plex Sans Condensed"/>
              <a:ea typeface="IBM Plex Sans Condensed"/>
              <a:cs typeface="IBM Plex Sans Condensed"/>
              <a:sym typeface="IBM Plex Sans Condensed"/>
            </a:endParaRPr>
          </a:p>
        </p:txBody>
      </p:sp>
      <p:sp>
        <p:nvSpPr>
          <p:cNvPr id="172" name="Google Shape;172;p24"/>
          <p:cNvSpPr txBox="1"/>
          <p:nvPr/>
        </p:nvSpPr>
        <p:spPr>
          <a:xfrm>
            <a:off x="2922050" y="1507350"/>
            <a:ext cx="1382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latin typeface="IBM Plex Sans Condensed"/>
                <a:ea typeface="IBM Plex Sans Condensed"/>
                <a:cs typeface="IBM Plex Sans Condensed"/>
                <a:sym typeface="IBM Plex Sans Condensed"/>
              </a:rPr>
              <a:t> </a:t>
            </a:r>
            <a:r>
              <a:rPr b="1" lang="en-GB" sz="1500">
                <a:latin typeface="IBM Plex Sans Condensed"/>
                <a:ea typeface="IBM Plex Sans Condensed"/>
                <a:cs typeface="IBM Plex Sans Condensed"/>
                <a:sym typeface="IBM Plex Sans Condensed"/>
              </a:rPr>
              <a:t>Efficient Waste Collection</a:t>
            </a:r>
            <a:endParaRPr b="1" sz="1500">
              <a:latin typeface="IBM Plex Sans Condensed"/>
              <a:ea typeface="IBM Plex Sans Condensed"/>
              <a:cs typeface="IBM Plex Sans Condensed"/>
              <a:sym typeface="IBM Plex Sans Condensed"/>
            </a:endParaRPr>
          </a:p>
        </p:txBody>
      </p:sp>
      <p:sp>
        <p:nvSpPr>
          <p:cNvPr id="173" name="Google Shape;173;p24"/>
          <p:cNvSpPr txBox="1"/>
          <p:nvPr/>
        </p:nvSpPr>
        <p:spPr>
          <a:xfrm>
            <a:off x="5374025" y="1599750"/>
            <a:ext cx="1456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latin typeface="IBM Plex Sans Condensed"/>
                <a:ea typeface="IBM Plex Sans Condensed"/>
                <a:cs typeface="IBM Plex Sans Condensed"/>
                <a:sym typeface="IBM Plex Sans Condensed"/>
              </a:rPr>
              <a:t>Environmen</a:t>
            </a:r>
            <a:r>
              <a:rPr b="1" lang="en-GB" sz="1600">
                <a:latin typeface="IBM Plex Sans Condensed"/>
                <a:ea typeface="IBM Plex Sans Condensed"/>
                <a:cs typeface="IBM Plex Sans Condensed"/>
                <a:sym typeface="IBM Plex Sans Condensed"/>
              </a:rPr>
              <a:t>t</a:t>
            </a:r>
            <a:r>
              <a:rPr b="1" lang="en-GB" sz="1600">
                <a:latin typeface="IBM Plex Sans Condensed"/>
                <a:ea typeface="IBM Plex Sans Condensed"/>
                <a:cs typeface="IBM Plex Sans Condensed"/>
                <a:sym typeface="IBM Plex Sans Condensed"/>
              </a:rPr>
              <a:t>al Impact</a:t>
            </a:r>
            <a:endParaRPr b="1" sz="1600">
              <a:latin typeface="IBM Plex Sans Condensed"/>
              <a:ea typeface="IBM Plex Sans Condensed"/>
              <a:cs typeface="IBM Plex Sans Condensed"/>
              <a:sym typeface="IBM Plex Sans Condensed"/>
            </a:endParaRPr>
          </a:p>
        </p:txBody>
      </p:sp>
      <p:sp>
        <p:nvSpPr>
          <p:cNvPr id="174" name="Google Shape;174;p24"/>
          <p:cNvSpPr txBox="1"/>
          <p:nvPr/>
        </p:nvSpPr>
        <p:spPr>
          <a:xfrm>
            <a:off x="7762925" y="1730550"/>
            <a:ext cx="1456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latin typeface="IBM Plex Sans Condensed"/>
                <a:ea typeface="IBM Plex Sans Condensed"/>
                <a:cs typeface="IBM Plex Sans Condensed"/>
                <a:sym typeface="IBM Plex Sans Condensed"/>
              </a:rPr>
              <a:t>Scalability</a:t>
            </a:r>
            <a:endParaRPr b="1" sz="1700">
              <a:latin typeface="IBM Plex Sans Condensed"/>
              <a:ea typeface="IBM Plex Sans Condensed"/>
              <a:cs typeface="IBM Plex Sans Condensed"/>
              <a:sym typeface="IBM Plex Sans Condensed"/>
            </a:endParaRPr>
          </a:p>
        </p:txBody>
      </p:sp>
      <p:sp>
        <p:nvSpPr>
          <p:cNvPr id="175" name="Google Shape;175;p24"/>
          <p:cNvSpPr txBox="1"/>
          <p:nvPr/>
        </p:nvSpPr>
        <p:spPr>
          <a:xfrm>
            <a:off x="10151975" y="1658375"/>
            <a:ext cx="1456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IBM Plex Sans Condensed"/>
                <a:ea typeface="IBM Plex Sans Condensed"/>
                <a:cs typeface="IBM Plex Sans Condensed"/>
                <a:sym typeface="IBM Plex Sans Condensed"/>
              </a:rPr>
              <a:t> </a:t>
            </a:r>
            <a:r>
              <a:rPr b="1" lang="en-GB" sz="1600">
                <a:latin typeface="IBM Plex Sans Condensed"/>
                <a:ea typeface="IBM Plex Sans Condensed"/>
                <a:cs typeface="IBM Plex Sans Condensed"/>
                <a:sym typeface="IBM Plex Sans Condensed"/>
              </a:rPr>
              <a:t>User-Friendly Interface</a:t>
            </a:r>
            <a:endParaRPr b="1" sz="1600">
              <a:latin typeface="IBM Plex Sans Condensed"/>
              <a:ea typeface="IBM Plex Sans Condensed"/>
              <a:cs typeface="IBM Plex Sans Condensed"/>
              <a:sym typeface="IBM Plex Sans Condensed"/>
            </a:endParaRPr>
          </a:p>
        </p:txBody>
      </p:sp>
      <p:sp>
        <p:nvSpPr>
          <p:cNvPr id="176" name="Google Shape;176;p24"/>
          <p:cNvSpPr/>
          <p:nvPr/>
        </p:nvSpPr>
        <p:spPr>
          <a:xfrm>
            <a:off x="945275" y="2432213"/>
            <a:ext cx="438300" cy="32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77" name="Google Shape;177;p24"/>
          <p:cNvSpPr/>
          <p:nvPr/>
        </p:nvSpPr>
        <p:spPr>
          <a:xfrm>
            <a:off x="3414200" y="2464537"/>
            <a:ext cx="438300" cy="32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78" name="Google Shape;178;p24"/>
          <p:cNvSpPr/>
          <p:nvPr/>
        </p:nvSpPr>
        <p:spPr>
          <a:xfrm>
            <a:off x="5843075" y="2432200"/>
            <a:ext cx="438300" cy="32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79" name="Google Shape;179;p24"/>
          <p:cNvSpPr/>
          <p:nvPr/>
        </p:nvSpPr>
        <p:spPr>
          <a:xfrm>
            <a:off x="8352050" y="2432200"/>
            <a:ext cx="438300" cy="32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80" name="Google Shape;180;p24"/>
          <p:cNvSpPr/>
          <p:nvPr/>
        </p:nvSpPr>
        <p:spPr>
          <a:xfrm>
            <a:off x="10740875" y="2432200"/>
            <a:ext cx="438300" cy="32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415650" y="460442"/>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REQUIREMENT DESCRIPTION</a:t>
            </a:r>
            <a:endParaRPr u="sng"/>
          </a:p>
        </p:txBody>
      </p:sp>
      <p:sp>
        <p:nvSpPr>
          <p:cNvPr id="187" name="Google Shape;187;p25"/>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GB"/>
              <a:t>‹#›</a:t>
            </a:fld>
            <a:endParaRPr/>
          </a:p>
        </p:txBody>
      </p:sp>
      <p:pic>
        <p:nvPicPr>
          <p:cNvPr id="188" name="Google Shape;188;p25"/>
          <p:cNvPicPr preferRelativeResize="0"/>
          <p:nvPr/>
        </p:nvPicPr>
        <p:blipFill>
          <a:blip r:embed="rId3">
            <a:alphaModFix/>
          </a:blip>
          <a:stretch>
            <a:fillRect/>
          </a:stretch>
        </p:blipFill>
        <p:spPr>
          <a:xfrm>
            <a:off x="854088" y="1326075"/>
            <a:ext cx="10483824" cy="498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a:t>Components</a:t>
            </a:r>
            <a:endParaRPr/>
          </a:p>
        </p:txBody>
      </p:sp>
      <p:sp>
        <p:nvSpPr>
          <p:cNvPr id="195" name="Google Shape;195;p26"/>
          <p:cNvSpPr txBox="1"/>
          <p:nvPr>
            <p:ph idx="1" type="body"/>
          </p:nvPr>
        </p:nvSpPr>
        <p:spPr>
          <a:xfrm>
            <a:off x="415600" y="1495713"/>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   Esp8266                             UltraSonic Sensor                                 IR Sensor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Servo Motor</a:t>
            </a:r>
            <a:endParaRPr>
              <a:solidFill>
                <a:schemeClr val="dk1"/>
              </a:solidFill>
            </a:endParaRPr>
          </a:p>
          <a:p>
            <a:pPr indent="0" lvl="0" marL="0" rtl="0" algn="l">
              <a:spcBef>
                <a:spcPts val="0"/>
              </a:spcBef>
              <a:spcAft>
                <a:spcPts val="0"/>
              </a:spcAft>
              <a:buNone/>
            </a:pPr>
            <a:r>
              <a:t/>
            </a:r>
            <a:endParaRPr/>
          </a:p>
        </p:txBody>
      </p:sp>
      <p:sp>
        <p:nvSpPr>
          <p:cNvPr id="196" name="Google Shape;196;p26"/>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197" name="Google Shape;197;p26"/>
          <p:cNvPicPr preferRelativeResize="0"/>
          <p:nvPr/>
        </p:nvPicPr>
        <p:blipFill>
          <a:blip r:embed="rId3">
            <a:alphaModFix/>
          </a:blip>
          <a:stretch>
            <a:fillRect/>
          </a:stretch>
        </p:blipFill>
        <p:spPr>
          <a:xfrm>
            <a:off x="506325" y="1656850"/>
            <a:ext cx="3330400" cy="1665200"/>
          </a:xfrm>
          <a:prstGeom prst="rect">
            <a:avLst/>
          </a:prstGeom>
          <a:noFill/>
          <a:ln>
            <a:noFill/>
          </a:ln>
        </p:spPr>
      </p:pic>
      <p:pic>
        <p:nvPicPr>
          <p:cNvPr id="198" name="Google Shape;198;p26"/>
          <p:cNvPicPr preferRelativeResize="0"/>
          <p:nvPr/>
        </p:nvPicPr>
        <p:blipFill>
          <a:blip r:embed="rId4">
            <a:alphaModFix/>
          </a:blip>
          <a:stretch>
            <a:fillRect/>
          </a:stretch>
        </p:blipFill>
        <p:spPr>
          <a:xfrm>
            <a:off x="4779000" y="1026663"/>
            <a:ext cx="2634000" cy="2175674"/>
          </a:xfrm>
          <a:prstGeom prst="rect">
            <a:avLst/>
          </a:prstGeom>
          <a:noFill/>
          <a:ln>
            <a:noFill/>
          </a:ln>
        </p:spPr>
      </p:pic>
      <p:pic>
        <p:nvPicPr>
          <p:cNvPr id="199" name="Google Shape;199;p26"/>
          <p:cNvPicPr preferRelativeResize="0"/>
          <p:nvPr/>
        </p:nvPicPr>
        <p:blipFill>
          <a:blip r:embed="rId5">
            <a:alphaModFix/>
          </a:blip>
          <a:stretch>
            <a:fillRect/>
          </a:stretch>
        </p:blipFill>
        <p:spPr>
          <a:xfrm>
            <a:off x="8355275" y="491775"/>
            <a:ext cx="3694226" cy="2689405"/>
          </a:xfrm>
          <a:prstGeom prst="rect">
            <a:avLst/>
          </a:prstGeom>
          <a:noFill/>
          <a:ln>
            <a:noFill/>
          </a:ln>
        </p:spPr>
      </p:pic>
      <p:pic>
        <p:nvPicPr>
          <p:cNvPr id="200" name="Google Shape;200;p26"/>
          <p:cNvPicPr preferRelativeResize="0"/>
          <p:nvPr/>
        </p:nvPicPr>
        <p:blipFill rotWithShape="1">
          <a:blip r:embed="rId6">
            <a:alphaModFix/>
          </a:blip>
          <a:srcRect b="0" l="0" r="0" t="-14547"/>
          <a:stretch/>
        </p:blipFill>
        <p:spPr>
          <a:xfrm>
            <a:off x="4779000" y="3422909"/>
            <a:ext cx="3278525" cy="23867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a:t>Cost Analysis Summary</a:t>
            </a:r>
            <a:endParaRPr/>
          </a:p>
        </p:txBody>
      </p:sp>
      <p:sp>
        <p:nvSpPr>
          <p:cNvPr id="207" name="Google Shape;207;p27"/>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208" name="Google Shape;208;p27"/>
          <p:cNvPicPr preferRelativeResize="0"/>
          <p:nvPr/>
        </p:nvPicPr>
        <p:blipFill>
          <a:blip r:embed="rId3">
            <a:alphaModFix/>
          </a:blip>
          <a:stretch>
            <a:fillRect/>
          </a:stretch>
        </p:blipFill>
        <p:spPr>
          <a:xfrm>
            <a:off x="3553025" y="1139000"/>
            <a:ext cx="5801000" cy="517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415650" y="27777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GB" sz="5000"/>
              <a:t>ANALYSIS MODELLING</a:t>
            </a:r>
            <a:endParaRPr sz="5000"/>
          </a:p>
        </p:txBody>
      </p:sp>
      <p:sp>
        <p:nvSpPr>
          <p:cNvPr id="215" name="Google Shape;215;p28"/>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a:t>Circuit </a:t>
            </a:r>
            <a:r>
              <a:rPr lang="en-GB"/>
              <a:t>Diagram</a:t>
            </a:r>
            <a:endParaRPr/>
          </a:p>
        </p:txBody>
      </p:sp>
      <p:sp>
        <p:nvSpPr>
          <p:cNvPr id="222" name="Google Shape;222;p29"/>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223" name="Google Shape;223;p29"/>
          <p:cNvPicPr preferRelativeResize="0"/>
          <p:nvPr/>
        </p:nvPicPr>
        <p:blipFill>
          <a:blip r:embed="rId3">
            <a:alphaModFix/>
          </a:blip>
          <a:stretch>
            <a:fillRect/>
          </a:stretch>
        </p:blipFill>
        <p:spPr>
          <a:xfrm>
            <a:off x="2212474" y="1153087"/>
            <a:ext cx="7940601" cy="484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230" name="Google Shape;230;p30"/>
          <p:cNvPicPr preferRelativeResize="0"/>
          <p:nvPr/>
        </p:nvPicPr>
        <p:blipFill>
          <a:blip r:embed="rId3">
            <a:alphaModFix/>
          </a:blip>
          <a:stretch>
            <a:fillRect/>
          </a:stretch>
        </p:blipFill>
        <p:spPr>
          <a:xfrm>
            <a:off x="1997963" y="353900"/>
            <a:ext cx="8196075" cy="5794625"/>
          </a:xfrm>
          <a:prstGeom prst="rect">
            <a:avLst/>
          </a:prstGeom>
          <a:noFill/>
          <a:ln>
            <a:noFill/>
          </a:ln>
        </p:spPr>
      </p:pic>
      <p:sp>
        <p:nvSpPr>
          <p:cNvPr id="231" name="Google Shape;231;p30"/>
          <p:cNvSpPr txBox="1"/>
          <p:nvPr/>
        </p:nvSpPr>
        <p:spPr>
          <a:xfrm>
            <a:off x="402975" y="353900"/>
            <a:ext cx="506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dk1"/>
                </a:solidFill>
                <a:latin typeface="IBM Plex Sans Condensed"/>
                <a:ea typeface="IBM Plex Sans Condensed"/>
                <a:cs typeface="IBM Plex Sans Condensed"/>
                <a:sym typeface="IBM Plex Sans Condensed"/>
              </a:rPr>
              <a:t>Architecture diagram </a:t>
            </a:r>
            <a:endParaRPr b="1" sz="30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415600" y="491773"/>
            <a:ext cx="11360700" cy="594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3000"/>
              <a:t>Architecture diagram </a:t>
            </a:r>
            <a:endParaRPr sz="3000"/>
          </a:p>
        </p:txBody>
      </p:sp>
      <p:sp>
        <p:nvSpPr>
          <p:cNvPr id="238" name="Google Shape;238;p31"/>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239" name="Google Shape;239;p31"/>
          <p:cNvPicPr preferRelativeResize="0"/>
          <p:nvPr/>
        </p:nvPicPr>
        <p:blipFill>
          <a:blip r:embed="rId3">
            <a:alphaModFix/>
          </a:blip>
          <a:stretch>
            <a:fillRect/>
          </a:stretch>
        </p:blipFill>
        <p:spPr>
          <a:xfrm>
            <a:off x="3110425" y="830250"/>
            <a:ext cx="6722724" cy="60815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415600" y="491773"/>
            <a:ext cx="11360700" cy="610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3000"/>
              <a:t>Use Case Diagrams</a:t>
            </a:r>
            <a:endParaRPr sz="3000"/>
          </a:p>
        </p:txBody>
      </p:sp>
      <p:sp>
        <p:nvSpPr>
          <p:cNvPr id="246" name="Google Shape;246;p32"/>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247" name="Google Shape;247;p32"/>
          <p:cNvPicPr preferRelativeResize="0"/>
          <p:nvPr/>
        </p:nvPicPr>
        <p:blipFill>
          <a:blip r:embed="rId3">
            <a:alphaModFix/>
          </a:blip>
          <a:stretch>
            <a:fillRect/>
          </a:stretch>
        </p:blipFill>
        <p:spPr>
          <a:xfrm>
            <a:off x="2270950" y="1101375"/>
            <a:ext cx="6988076" cy="5211100"/>
          </a:xfrm>
          <a:prstGeom prst="rect">
            <a:avLst/>
          </a:prstGeom>
          <a:noFill/>
          <a:ln>
            <a:noFill/>
          </a:ln>
        </p:spPr>
      </p:pic>
      <p:cxnSp>
        <p:nvCxnSpPr>
          <p:cNvPr id="248" name="Google Shape;248;p32"/>
          <p:cNvCxnSpPr/>
          <p:nvPr/>
        </p:nvCxnSpPr>
        <p:spPr>
          <a:xfrm>
            <a:off x="2739150" y="3120525"/>
            <a:ext cx="11400" cy="5973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32"/>
          <p:cNvCxnSpPr/>
          <p:nvPr/>
        </p:nvCxnSpPr>
        <p:spPr>
          <a:xfrm>
            <a:off x="2744775" y="3317775"/>
            <a:ext cx="186000" cy="1239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32"/>
          <p:cNvCxnSpPr/>
          <p:nvPr/>
        </p:nvCxnSpPr>
        <p:spPr>
          <a:xfrm flipH="1">
            <a:off x="2598375" y="3295125"/>
            <a:ext cx="146400" cy="1692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32"/>
          <p:cNvCxnSpPr/>
          <p:nvPr/>
        </p:nvCxnSpPr>
        <p:spPr>
          <a:xfrm>
            <a:off x="2744775" y="3717825"/>
            <a:ext cx="186000" cy="1239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32"/>
          <p:cNvCxnSpPr/>
          <p:nvPr/>
        </p:nvCxnSpPr>
        <p:spPr>
          <a:xfrm flipH="1">
            <a:off x="2598375" y="3717825"/>
            <a:ext cx="146400" cy="1692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32"/>
          <p:cNvCxnSpPr/>
          <p:nvPr/>
        </p:nvCxnSpPr>
        <p:spPr>
          <a:xfrm>
            <a:off x="8533300" y="2697825"/>
            <a:ext cx="11400" cy="5973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32"/>
          <p:cNvCxnSpPr/>
          <p:nvPr/>
        </p:nvCxnSpPr>
        <p:spPr>
          <a:xfrm>
            <a:off x="8538925" y="2895075"/>
            <a:ext cx="186000" cy="1239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32"/>
          <p:cNvCxnSpPr/>
          <p:nvPr/>
        </p:nvCxnSpPr>
        <p:spPr>
          <a:xfrm flipH="1">
            <a:off x="8392525" y="2872425"/>
            <a:ext cx="146400" cy="1692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32"/>
          <p:cNvCxnSpPr/>
          <p:nvPr/>
        </p:nvCxnSpPr>
        <p:spPr>
          <a:xfrm>
            <a:off x="8538925" y="3295125"/>
            <a:ext cx="186000" cy="1239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32"/>
          <p:cNvCxnSpPr/>
          <p:nvPr/>
        </p:nvCxnSpPr>
        <p:spPr>
          <a:xfrm flipH="1">
            <a:off x="8392525" y="3295125"/>
            <a:ext cx="146400" cy="1692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32"/>
          <p:cNvCxnSpPr/>
          <p:nvPr/>
        </p:nvCxnSpPr>
        <p:spPr>
          <a:xfrm>
            <a:off x="8533300" y="5288625"/>
            <a:ext cx="11400" cy="5973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32"/>
          <p:cNvCxnSpPr/>
          <p:nvPr/>
        </p:nvCxnSpPr>
        <p:spPr>
          <a:xfrm>
            <a:off x="8538925" y="5485875"/>
            <a:ext cx="186000" cy="1239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32"/>
          <p:cNvCxnSpPr/>
          <p:nvPr/>
        </p:nvCxnSpPr>
        <p:spPr>
          <a:xfrm flipH="1">
            <a:off x="8392525" y="5463225"/>
            <a:ext cx="146400" cy="16920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32"/>
          <p:cNvCxnSpPr/>
          <p:nvPr/>
        </p:nvCxnSpPr>
        <p:spPr>
          <a:xfrm>
            <a:off x="8538925" y="5885925"/>
            <a:ext cx="186000" cy="1239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32"/>
          <p:cNvCxnSpPr/>
          <p:nvPr/>
        </p:nvCxnSpPr>
        <p:spPr>
          <a:xfrm flipH="1">
            <a:off x="8392525" y="5885925"/>
            <a:ext cx="146400" cy="169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415650" y="329467"/>
            <a:ext cx="113607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200"/>
              <a:buNone/>
            </a:pPr>
            <a:r>
              <a:rPr lang="en-GB" u="sng"/>
              <a:t>CONTENT</a:t>
            </a:r>
            <a:endParaRPr u="sng"/>
          </a:p>
        </p:txBody>
      </p:sp>
      <p:sp>
        <p:nvSpPr>
          <p:cNvPr id="89" name="Google Shape;89;p15"/>
          <p:cNvSpPr txBox="1"/>
          <p:nvPr>
            <p:ph idx="1" type="body"/>
          </p:nvPr>
        </p:nvSpPr>
        <p:spPr>
          <a:xfrm>
            <a:off x="2314650" y="771300"/>
            <a:ext cx="9461700" cy="5315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GB" sz="1700">
                <a:solidFill>
                  <a:schemeClr val="dk1"/>
                </a:solidFill>
                <a:highlight>
                  <a:srgbClr val="FFFFFF"/>
                </a:highlight>
              </a:rPr>
              <a:t>1. Introduction</a:t>
            </a:r>
            <a:endParaRPr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lang="en-GB" sz="1700">
                <a:solidFill>
                  <a:schemeClr val="dk1"/>
                </a:solidFill>
                <a:highlight>
                  <a:srgbClr val="FFFFFF"/>
                </a:highlight>
              </a:rPr>
              <a:t>2. Need analysis</a:t>
            </a:r>
            <a:endParaRPr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lang="en-GB" sz="1700">
                <a:solidFill>
                  <a:schemeClr val="dk1"/>
                </a:solidFill>
                <a:highlight>
                  <a:srgbClr val="FFFFFF"/>
                </a:highlight>
              </a:rPr>
              <a:t>3. Social impact</a:t>
            </a:r>
            <a:endParaRPr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lang="en-GB" sz="1700">
                <a:solidFill>
                  <a:schemeClr val="dk1"/>
                </a:solidFill>
                <a:highlight>
                  <a:srgbClr val="FFFFFF"/>
                </a:highlight>
              </a:rPr>
              <a:t>4. Alignment with SDG goals</a:t>
            </a:r>
            <a:endParaRPr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lang="en-GB" sz="1700">
                <a:solidFill>
                  <a:schemeClr val="dk1"/>
                </a:solidFill>
                <a:highlight>
                  <a:srgbClr val="FFFFFF"/>
                </a:highlight>
              </a:rPr>
              <a:t>5. Existing systems and Limitations</a:t>
            </a:r>
            <a:endParaRPr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lang="en-GB" sz="1700">
                <a:solidFill>
                  <a:schemeClr val="dk1"/>
                </a:solidFill>
                <a:highlight>
                  <a:srgbClr val="FFFFFF"/>
                </a:highlight>
              </a:rPr>
              <a:t>6. Proposed work and advantages</a:t>
            </a:r>
            <a:endParaRPr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lang="en-GB" sz="1700">
                <a:solidFill>
                  <a:schemeClr val="dk1"/>
                </a:solidFill>
                <a:highlight>
                  <a:srgbClr val="FFFFFF"/>
                </a:highlight>
              </a:rPr>
              <a:t>7. Requirement description</a:t>
            </a:r>
            <a:endParaRPr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lang="en-GB" sz="1700">
                <a:solidFill>
                  <a:schemeClr val="dk1"/>
                </a:solidFill>
                <a:highlight>
                  <a:srgbClr val="FFFFFF"/>
                </a:highlight>
              </a:rPr>
              <a:t>8. Analysis modelling</a:t>
            </a:r>
            <a:endParaRPr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lang="en-GB" sz="1700">
                <a:solidFill>
                  <a:schemeClr val="dk1"/>
                </a:solidFill>
                <a:highlight>
                  <a:srgbClr val="FFFFFF"/>
                </a:highlight>
              </a:rPr>
              <a:t>             </a:t>
            </a:r>
            <a:r>
              <a:rPr b="1" lang="en-GB" sz="1700">
                <a:solidFill>
                  <a:schemeClr val="dk1"/>
                </a:solidFill>
                <a:highlight>
                  <a:srgbClr val="FFFFFF"/>
                </a:highlight>
              </a:rPr>
              <a:t>i) </a:t>
            </a:r>
            <a:r>
              <a:rPr b="1" lang="en-GB" sz="1700">
                <a:solidFill>
                  <a:schemeClr val="dk1"/>
                </a:solidFill>
                <a:highlight>
                  <a:srgbClr val="FFFFFF"/>
                </a:highlight>
              </a:rPr>
              <a:t>Circuit</a:t>
            </a:r>
            <a:r>
              <a:rPr b="1" lang="en-GB" sz="1700">
                <a:solidFill>
                  <a:schemeClr val="dk1"/>
                </a:solidFill>
                <a:highlight>
                  <a:srgbClr val="FFFFFF"/>
                </a:highlight>
              </a:rPr>
              <a:t> </a:t>
            </a:r>
            <a:r>
              <a:rPr b="1" lang="en-GB" sz="1700">
                <a:solidFill>
                  <a:schemeClr val="dk1"/>
                </a:solidFill>
                <a:highlight>
                  <a:srgbClr val="FFFFFF"/>
                </a:highlight>
              </a:rPr>
              <a:t>diagram</a:t>
            </a:r>
            <a:endParaRPr b="1"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b="1" lang="en-GB" sz="1700">
                <a:solidFill>
                  <a:schemeClr val="dk1"/>
                </a:solidFill>
                <a:highlight>
                  <a:srgbClr val="FFFFFF"/>
                </a:highlight>
              </a:rPr>
              <a:t>             ii) Architecture diagram          </a:t>
            </a:r>
            <a:endParaRPr b="1"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b="1" lang="en-GB" sz="1700">
                <a:solidFill>
                  <a:schemeClr val="dk1"/>
                </a:solidFill>
                <a:highlight>
                  <a:srgbClr val="FFFFFF"/>
                </a:highlight>
              </a:rPr>
              <a:t>            iii) Use Case Diagrams</a:t>
            </a:r>
            <a:endParaRPr b="1"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b="1" lang="en-GB" sz="1700">
                <a:solidFill>
                  <a:schemeClr val="dk1"/>
                </a:solidFill>
                <a:highlight>
                  <a:srgbClr val="FFFFFF"/>
                </a:highlight>
              </a:rPr>
              <a:t>           iv) Data Flow Diagrams (DFDs) and Entity-Relationship Diagrams (ERDs)</a:t>
            </a:r>
            <a:endParaRPr b="1"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b="1" lang="en-GB" sz="1700">
                <a:solidFill>
                  <a:schemeClr val="dk1"/>
                </a:solidFill>
                <a:highlight>
                  <a:srgbClr val="FFFFFF"/>
                </a:highlight>
              </a:rPr>
              <a:t>            v) Sequence Diagrams</a:t>
            </a:r>
            <a:endParaRPr b="1" sz="17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rPr lang="en-GB" sz="1700">
                <a:solidFill>
                  <a:schemeClr val="dk1"/>
                </a:solidFill>
                <a:highlight>
                  <a:srgbClr val="FFFFFF"/>
                </a:highlight>
              </a:rPr>
              <a:t>9. Project plan</a:t>
            </a:r>
            <a:endParaRPr sz="1700">
              <a:solidFill>
                <a:schemeClr val="dk1"/>
              </a:solidFill>
              <a:highlight>
                <a:srgbClr val="FFFFFF"/>
              </a:highlight>
            </a:endParaRPr>
          </a:p>
          <a:p>
            <a:pPr indent="0" lvl="0" marL="0" rtl="0" algn="l">
              <a:lnSpc>
                <a:spcPct val="100000"/>
              </a:lnSpc>
              <a:spcBef>
                <a:spcPts val="800"/>
              </a:spcBef>
              <a:spcAft>
                <a:spcPts val="800"/>
              </a:spcAft>
              <a:buSzPts val="2800"/>
              <a:buNone/>
            </a:pPr>
            <a:r>
              <a:rPr lang="en-GB" sz="1700">
                <a:solidFill>
                  <a:schemeClr val="dk1"/>
                </a:solidFill>
                <a:highlight>
                  <a:srgbClr val="FFFFFF"/>
                </a:highlight>
              </a:rPr>
              <a:t>10. Expected Outcome</a:t>
            </a:r>
            <a:endParaRPr sz="1700"/>
          </a:p>
        </p:txBody>
      </p:sp>
      <p:sp>
        <p:nvSpPr>
          <p:cNvPr id="90" name="Google Shape;90;p15"/>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415600" y="491773"/>
            <a:ext cx="11360700" cy="579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3000"/>
              <a:t> Data Flow Diagrams (DFDs)</a:t>
            </a:r>
            <a:endParaRPr sz="3000"/>
          </a:p>
        </p:txBody>
      </p:sp>
      <p:sp>
        <p:nvSpPr>
          <p:cNvPr id="269" name="Google Shape;269;p33"/>
          <p:cNvSpPr txBox="1"/>
          <p:nvPr>
            <p:ph idx="1" type="body"/>
          </p:nvPr>
        </p:nvSpPr>
        <p:spPr>
          <a:xfrm>
            <a:off x="415600" y="1419398"/>
            <a:ext cx="11360700" cy="5793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GB" sz="2500"/>
              <a:t>LEVEL 0 DFD</a:t>
            </a:r>
            <a:endParaRPr sz="2500"/>
          </a:p>
        </p:txBody>
      </p:sp>
      <p:sp>
        <p:nvSpPr>
          <p:cNvPr id="270" name="Google Shape;270;p33"/>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271" name="Google Shape;271;p33"/>
          <p:cNvPicPr preferRelativeResize="0"/>
          <p:nvPr/>
        </p:nvPicPr>
        <p:blipFill>
          <a:blip r:embed="rId3">
            <a:alphaModFix/>
          </a:blip>
          <a:stretch>
            <a:fillRect/>
          </a:stretch>
        </p:blipFill>
        <p:spPr>
          <a:xfrm>
            <a:off x="1138825" y="2347025"/>
            <a:ext cx="9746299" cy="3607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
        <p:nvSpPr>
          <p:cNvPr id="278" name="Google Shape;278;p34"/>
          <p:cNvSpPr txBox="1"/>
          <p:nvPr>
            <p:ph idx="1" type="body"/>
          </p:nvPr>
        </p:nvSpPr>
        <p:spPr>
          <a:xfrm>
            <a:off x="415650" y="793098"/>
            <a:ext cx="11360700" cy="5793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GB" sz="2500"/>
              <a:t>LEVEL 1 DFD</a:t>
            </a:r>
            <a:endParaRPr sz="2500"/>
          </a:p>
        </p:txBody>
      </p:sp>
      <p:pic>
        <p:nvPicPr>
          <p:cNvPr id="279" name="Google Shape;279;p34"/>
          <p:cNvPicPr preferRelativeResize="0"/>
          <p:nvPr/>
        </p:nvPicPr>
        <p:blipFill>
          <a:blip r:embed="rId3">
            <a:alphaModFix/>
          </a:blip>
          <a:stretch>
            <a:fillRect/>
          </a:stretch>
        </p:blipFill>
        <p:spPr>
          <a:xfrm>
            <a:off x="152400" y="1783485"/>
            <a:ext cx="11887201" cy="32910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
        <p:nvSpPr>
          <p:cNvPr id="286" name="Google Shape;286;p35"/>
          <p:cNvSpPr txBox="1"/>
          <p:nvPr>
            <p:ph idx="1" type="body"/>
          </p:nvPr>
        </p:nvSpPr>
        <p:spPr>
          <a:xfrm>
            <a:off x="352975" y="526923"/>
            <a:ext cx="11360700" cy="5793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GB" sz="2500"/>
              <a:t>LEVEL 2 DFD</a:t>
            </a:r>
            <a:endParaRPr sz="2500"/>
          </a:p>
        </p:txBody>
      </p:sp>
      <p:pic>
        <p:nvPicPr>
          <p:cNvPr id="287" name="Google Shape;287;p35"/>
          <p:cNvPicPr preferRelativeResize="0"/>
          <p:nvPr/>
        </p:nvPicPr>
        <p:blipFill>
          <a:blip r:embed="rId3">
            <a:alphaModFix/>
          </a:blip>
          <a:stretch>
            <a:fillRect/>
          </a:stretch>
        </p:blipFill>
        <p:spPr>
          <a:xfrm>
            <a:off x="1336663" y="1258625"/>
            <a:ext cx="9518669" cy="5149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415650" y="380648"/>
            <a:ext cx="11360700" cy="610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3000"/>
              <a:t>Entity-Relationship Diagram</a:t>
            </a:r>
            <a:endParaRPr sz="3000"/>
          </a:p>
        </p:txBody>
      </p:sp>
      <p:sp>
        <p:nvSpPr>
          <p:cNvPr id="294" name="Google Shape;294;p36"/>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295" name="Google Shape;295;p36"/>
          <p:cNvPicPr preferRelativeResize="0"/>
          <p:nvPr/>
        </p:nvPicPr>
        <p:blipFill>
          <a:blip r:embed="rId3">
            <a:alphaModFix/>
          </a:blip>
          <a:stretch>
            <a:fillRect/>
          </a:stretch>
        </p:blipFill>
        <p:spPr>
          <a:xfrm>
            <a:off x="1758025" y="991150"/>
            <a:ext cx="8331725" cy="5333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415650" y="389723"/>
            <a:ext cx="11360700" cy="579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3000"/>
              <a:t>Sequence Diagram</a:t>
            </a:r>
            <a:endParaRPr sz="3000"/>
          </a:p>
        </p:txBody>
      </p:sp>
      <p:sp>
        <p:nvSpPr>
          <p:cNvPr id="302" name="Google Shape;302;p37"/>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303" name="Google Shape;303;p37"/>
          <p:cNvPicPr preferRelativeResize="0"/>
          <p:nvPr/>
        </p:nvPicPr>
        <p:blipFill>
          <a:blip r:embed="rId3">
            <a:alphaModFix/>
          </a:blip>
          <a:stretch>
            <a:fillRect/>
          </a:stretch>
        </p:blipFill>
        <p:spPr>
          <a:xfrm>
            <a:off x="1354700" y="969025"/>
            <a:ext cx="9211249" cy="5325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a:t>UI- Implementation (Screenshots)</a:t>
            </a:r>
            <a:endParaRPr/>
          </a:p>
        </p:txBody>
      </p:sp>
      <p:sp>
        <p:nvSpPr>
          <p:cNvPr id="310" name="Google Shape;310;p38"/>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311" name="Google Shape;311;p38"/>
          <p:cNvPicPr preferRelativeResize="0"/>
          <p:nvPr/>
        </p:nvPicPr>
        <p:blipFill>
          <a:blip r:embed="rId3">
            <a:alphaModFix/>
          </a:blip>
          <a:stretch>
            <a:fillRect/>
          </a:stretch>
        </p:blipFill>
        <p:spPr>
          <a:xfrm>
            <a:off x="841350" y="1255267"/>
            <a:ext cx="10934951" cy="48482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318" name="Google Shape;318;p39"/>
          <p:cNvPicPr preferRelativeResize="0"/>
          <p:nvPr/>
        </p:nvPicPr>
        <p:blipFill>
          <a:blip r:embed="rId3">
            <a:alphaModFix/>
          </a:blip>
          <a:stretch>
            <a:fillRect/>
          </a:stretch>
        </p:blipFill>
        <p:spPr>
          <a:xfrm>
            <a:off x="346038" y="669100"/>
            <a:ext cx="11499926" cy="5122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GB"/>
              <a:t>‹#›</a:t>
            </a:fld>
            <a:endParaRPr/>
          </a:p>
        </p:txBody>
      </p:sp>
      <p:pic>
        <p:nvPicPr>
          <p:cNvPr id="325" name="Google Shape;325;p40"/>
          <p:cNvPicPr preferRelativeResize="0"/>
          <p:nvPr/>
        </p:nvPicPr>
        <p:blipFill>
          <a:blip r:embed="rId3">
            <a:alphaModFix/>
          </a:blip>
          <a:stretch>
            <a:fillRect/>
          </a:stretch>
        </p:blipFill>
        <p:spPr>
          <a:xfrm>
            <a:off x="696250" y="883575"/>
            <a:ext cx="10658601" cy="4789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332" name="Google Shape;332;p41"/>
          <p:cNvPicPr preferRelativeResize="0"/>
          <p:nvPr/>
        </p:nvPicPr>
        <p:blipFill>
          <a:blip r:embed="rId3">
            <a:alphaModFix/>
          </a:blip>
          <a:stretch>
            <a:fillRect/>
          </a:stretch>
        </p:blipFill>
        <p:spPr>
          <a:xfrm>
            <a:off x="731725" y="810000"/>
            <a:ext cx="10983248" cy="4972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a:t>Dashboard</a:t>
            </a:r>
            <a:endParaRPr/>
          </a:p>
        </p:txBody>
      </p:sp>
      <p:sp>
        <p:nvSpPr>
          <p:cNvPr id="339" name="Google Shape;339;p42"/>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340" name="Google Shape;340;p42"/>
          <p:cNvPicPr preferRelativeResize="0"/>
          <p:nvPr/>
        </p:nvPicPr>
        <p:blipFill>
          <a:blip r:embed="rId3">
            <a:alphaModFix/>
          </a:blip>
          <a:stretch>
            <a:fillRect/>
          </a:stretch>
        </p:blipFill>
        <p:spPr>
          <a:xfrm>
            <a:off x="1311613" y="1255272"/>
            <a:ext cx="9568666" cy="467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415600" y="4917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GB" u="sng"/>
              <a:t>INTRODUCTION</a:t>
            </a:r>
            <a:endParaRPr u="sng"/>
          </a:p>
        </p:txBody>
      </p:sp>
      <p:sp>
        <p:nvSpPr>
          <p:cNvPr id="97" name="Google Shape;97;p16"/>
          <p:cNvSpPr txBox="1"/>
          <p:nvPr>
            <p:ph idx="1" type="body"/>
          </p:nvPr>
        </p:nvSpPr>
        <p:spPr>
          <a:xfrm>
            <a:off x="415600" y="1419388"/>
            <a:ext cx="11360700" cy="4672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2800"/>
              <a:buNone/>
            </a:pPr>
            <a:r>
              <a:t/>
            </a:r>
            <a:endParaRPr sz="2000"/>
          </a:p>
          <a:p>
            <a:pPr indent="0" lvl="0" marL="0" rtl="0" algn="l">
              <a:lnSpc>
                <a:spcPct val="100000"/>
              </a:lnSpc>
              <a:spcBef>
                <a:spcPts val="800"/>
              </a:spcBef>
              <a:spcAft>
                <a:spcPts val="0"/>
              </a:spcAft>
              <a:buSzPts val="2800"/>
              <a:buNone/>
            </a:pPr>
            <a:r>
              <a:t/>
            </a:r>
            <a:endParaRPr sz="2000"/>
          </a:p>
          <a:p>
            <a:pPr indent="0" lvl="0" marL="0" rtl="0" algn="l">
              <a:lnSpc>
                <a:spcPct val="100000"/>
              </a:lnSpc>
              <a:spcBef>
                <a:spcPts val="800"/>
              </a:spcBef>
              <a:spcAft>
                <a:spcPts val="800"/>
              </a:spcAft>
              <a:buSzPts val="2800"/>
              <a:buNone/>
            </a:pPr>
            <a:r>
              <a:rPr b="1" lang="en-GB" sz="2000"/>
              <a:t>BINSENSE: Optimized Waste Management System</a:t>
            </a:r>
            <a:r>
              <a:rPr lang="en-GB" sz="2000"/>
              <a:t> is an </a:t>
            </a:r>
            <a:r>
              <a:rPr b="1" lang="en-GB" sz="2000"/>
              <a:t>IoT-based solution</a:t>
            </a:r>
            <a:r>
              <a:rPr lang="en-GB" sz="2000"/>
              <a:t> designed to address urban </a:t>
            </a:r>
            <a:r>
              <a:rPr b="1" lang="en-GB" sz="2000"/>
              <a:t>waste management challenges</a:t>
            </a:r>
            <a:r>
              <a:rPr lang="en-GB" sz="2000"/>
              <a:t>. Using ultrasonic sensors, it tracks bin fill levels and sends data to a cloud platform, enabling real-time monitoring and optimized collection routes. This reduces unnecessary trips, cuts costs, and lowers the pollution. By leveraging IoT technology, </a:t>
            </a:r>
            <a:r>
              <a:rPr b="1" lang="en-GB" sz="2000"/>
              <a:t>BINSENSE improves operational efficiency, reduces costs, and enhances urban cleanliness</a:t>
            </a:r>
            <a:r>
              <a:rPr lang="en-GB" sz="2000"/>
              <a:t>. BINSENSE transforms traditional waste management into a proactive, environmentally friendly system with easy a</a:t>
            </a:r>
            <a:r>
              <a:rPr lang="en-GB" sz="2000"/>
              <a:t>ccess</a:t>
            </a:r>
            <a:r>
              <a:rPr lang="en-GB" sz="2000"/>
              <a:t>.</a:t>
            </a:r>
            <a:endParaRPr sz="2000"/>
          </a:p>
        </p:txBody>
      </p:sp>
      <p:sp>
        <p:nvSpPr>
          <p:cNvPr id="98" name="Google Shape;98;p16"/>
          <p:cNvSpPr txBox="1"/>
          <p:nvPr>
            <p:ph idx="12" type="sldNum"/>
          </p:nvPr>
        </p:nvSpPr>
        <p:spPr>
          <a:xfrm>
            <a:off x="11220400" y="6408364"/>
            <a:ext cx="731700" cy="4014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PROJECT PLAN</a:t>
            </a:r>
            <a:endParaRPr u="sng"/>
          </a:p>
        </p:txBody>
      </p:sp>
      <p:sp>
        <p:nvSpPr>
          <p:cNvPr id="347" name="Google Shape;347;p43"/>
          <p:cNvSpPr txBox="1"/>
          <p:nvPr>
            <p:ph idx="1" type="body"/>
          </p:nvPr>
        </p:nvSpPr>
        <p:spPr>
          <a:xfrm>
            <a:off x="415600" y="1419388"/>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2000"/>
              <a:t>BINSENSE Project Timeline: December 2024 - June 2025</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AutoNum type="arabicPeriod"/>
            </a:pPr>
            <a:r>
              <a:rPr b="1" lang="en-GB" sz="2000"/>
              <a:t>Project Initialization</a:t>
            </a:r>
            <a:r>
              <a:rPr lang="en-GB" sz="2000"/>
              <a:t> – Defining scope, assembling the team, and setting up communication channels.</a:t>
            </a:r>
            <a:endParaRPr sz="2000"/>
          </a:p>
          <a:p>
            <a:pPr indent="-355600" lvl="0" marL="457200" rtl="0" algn="l">
              <a:spcBef>
                <a:spcPts val="0"/>
              </a:spcBef>
              <a:spcAft>
                <a:spcPts val="0"/>
              </a:spcAft>
              <a:buSzPts val="2000"/>
              <a:buAutoNum type="arabicPeriod"/>
            </a:pPr>
            <a:r>
              <a:rPr b="1" lang="en-GB" sz="2000"/>
              <a:t>Research &amp; Development</a:t>
            </a:r>
            <a:r>
              <a:rPr lang="en-GB" sz="2000"/>
              <a:t> – Exploring IoT hardware, cloud platforms, and developing a prototype.</a:t>
            </a:r>
            <a:endParaRPr sz="2000"/>
          </a:p>
          <a:p>
            <a:pPr indent="-355600" lvl="0" marL="457200" rtl="0" algn="l">
              <a:spcBef>
                <a:spcPts val="0"/>
              </a:spcBef>
              <a:spcAft>
                <a:spcPts val="0"/>
              </a:spcAft>
              <a:buSzPts val="2000"/>
              <a:buAutoNum type="arabicPeriod"/>
            </a:pPr>
            <a:r>
              <a:rPr b="1" lang="en-GB" sz="2000"/>
              <a:t>System Design </a:t>
            </a:r>
            <a:r>
              <a:rPr lang="en-GB" sz="2000"/>
              <a:t>– Creating hardware, cloud, database, and UI/UX design architectures.</a:t>
            </a:r>
            <a:endParaRPr sz="2000"/>
          </a:p>
          <a:p>
            <a:pPr indent="-355600" lvl="0" marL="457200" rtl="0" algn="l">
              <a:spcBef>
                <a:spcPts val="0"/>
              </a:spcBef>
              <a:spcAft>
                <a:spcPts val="0"/>
              </a:spcAft>
              <a:buSzPts val="2000"/>
              <a:buAutoNum type="arabicPeriod"/>
            </a:pPr>
            <a:r>
              <a:rPr b="1" lang="en-GB" sz="2000"/>
              <a:t>Development Phase</a:t>
            </a:r>
            <a:r>
              <a:rPr lang="en-GB" sz="2000"/>
              <a:t> – Integrating sensors, setting up data transmission, and developing the web platform.</a:t>
            </a:r>
            <a:endParaRPr sz="2000"/>
          </a:p>
          <a:p>
            <a:pPr indent="-355600" lvl="0" marL="457200" rtl="0" algn="l">
              <a:spcBef>
                <a:spcPts val="0"/>
              </a:spcBef>
              <a:spcAft>
                <a:spcPts val="0"/>
              </a:spcAft>
              <a:buSzPts val="2000"/>
              <a:buAutoNum type="arabicPeriod"/>
            </a:pPr>
            <a:r>
              <a:rPr b="1" lang="en-GB" sz="2000"/>
              <a:t>Testing &amp; Validation</a:t>
            </a:r>
            <a:r>
              <a:rPr lang="en-GB" sz="2000"/>
              <a:t> – Conducting unit, integration, and system testing to ensure performance accuracy.</a:t>
            </a:r>
            <a:endParaRPr sz="2000"/>
          </a:p>
          <a:p>
            <a:pPr indent="-355600" lvl="0" marL="457200" rtl="0" algn="l">
              <a:spcBef>
                <a:spcPts val="0"/>
              </a:spcBef>
              <a:spcAft>
                <a:spcPts val="0"/>
              </a:spcAft>
              <a:buSzPts val="2000"/>
              <a:buAutoNum type="arabicPeriod"/>
            </a:pPr>
            <a:r>
              <a:rPr b="1" lang="en-GB" sz="2000"/>
              <a:t>Deployment &amp; Launch</a:t>
            </a:r>
            <a:r>
              <a:rPr lang="en-GB" sz="2000"/>
              <a:t> – Installing sensors, deploying the system, and conducting final performance checks.</a:t>
            </a:r>
            <a:endParaRPr sz="2000"/>
          </a:p>
          <a:p>
            <a:pPr indent="-355600" lvl="0" marL="457200" rtl="0" algn="l">
              <a:spcBef>
                <a:spcPts val="0"/>
              </a:spcBef>
              <a:spcAft>
                <a:spcPts val="0"/>
              </a:spcAft>
              <a:buSzPts val="2000"/>
              <a:buAutoNum type="arabicPeriod"/>
            </a:pPr>
            <a:r>
              <a:rPr b="1" lang="en-GB" sz="2000"/>
              <a:t>Project Closure </a:t>
            </a:r>
            <a:r>
              <a:rPr lang="en-GB" sz="2000"/>
              <a:t>– Reviewing outcomes, collecting feedback, and preparing for post-launch support.</a:t>
            </a:r>
            <a:endParaRPr sz="2000"/>
          </a:p>
          <a:p>
            <a:pPr indent="0" lvl="0" marL="0" rtl="0" algn="l">
              <a:spcBef>
                <a:spcPts val="0"/>
              </a:spcBef>
              <a:spcAft>
                <a:spcPts val="0"/>
              </a:spcAft>
              <a:buNone/>
            </a:pPr>
            <a:r>
              <a:t/>
            </a:r>
            <a:endParaRPr sz="2000"/>
          </a:p>
        </p:txBody>
      </p:sp>
      <p:sp>
        <p:nvSpPr>
          <p:cNvPr id="348" name="Google Shape;348;p43"/>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ph type="title"/>
          </p:nvPr>
        </p:nvSpPr>
        <p:spPr>
          <a:xfrm>
            <a:off x="415600" y="491773"/>
            <a:ext cx="11360700" cy="609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sz="3000"/>
              <a:t>Gantt Chart</a:t>
            </a:r>
            <a:endParaRPr sz="3000"/>
          </a:p>
        </p:txBody>
      </p:sp>
      <p:sp>
        <p:nvSpPr>
          <p:cNvPr id="355" name="Google Shape;355;p44"/>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356" name="Google Shape;356;p44"/>
          <p:cNvPicPr preferRelativeResize="0"/>
          <p:nvPr/>
        </p:nvPicPr>
        <p:blipFill>
          <a:blip r:embed="rId3">
            <a:alphaModFix/>
          </a:blip>
          <a:stretch>
            <a:fillRect/>
          </a:stretch>
        </p:blipFill>
        <p:spPr>
          <a:xfrm>
            <a:off x="1612900" y="1101675"/>
            <a:ext cx="8677878" cy="5153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5"/>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EXPECTED OUTCOME</a:t>
            </a:r>
            <a:endParaRPr u="sng"/>
          </a:p>
        </p:txBody>
      </p:sp>
      <p:sp>
        <p:nvSpPr>
          <p:cNvPr id="363" name="Google Shape;363;p45"/>
          <p:cNvSpPr txBox="1"/>
          <p:nvPr>
            <p:ph idx="1" type="body"/>
          </p:nvPr>
        </p:nvSpPr>
        <p:spPr>
          <a:xfrm>
            <a:off x="415600" y="1419388"/>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GB" sz="2000">
                <a:solidFill>
                  <a:schemeClr val="dk1"/>
                </a:solidFill>
              </a:rPr>
              <a:t>BINSENSE IoT-Enabled Waste Management Model</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A complete IoT system integrating ultrasonic sensors and microcontrollers to monitor waste levels in real-time.</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Cloud-based infrastructure for data storage, processing, and optimized route planning using real-time data analytics.</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Automated alert system for timely waste collection, reducing operational costs and environmental impact.</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b="1" lang="en-GB" sz="2000">
                <a:solidFill>
                  <a:schemeClr val="dk1"/>
                </a:solidFill>
              </a:rPr>
              <a:t>BINSENSE Web Platform</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A user-friendly web dashboard for waste management teams to track real-time bin statuses, analyze historical data trends, and configure system settings.</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Public-facing website section for sharing live updates, collection schedules, and environmental impact reports, promoting transparency and public engagement.</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None/>
            </a:pPr>
            <a:r>
              <a:t/>
            </a:r>
            <a:endParaRPr sz="2000"/>
          </a:p>
        </p:txBody>
      </p:sp>
      <p:sp>
        <p:nvSpPr>
          <p:cNvPr id="364" name="Google Shape;364;p45"/>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REFERENCES </a:t>
            </a:r>
            <a:endParaRPr u="sng"/>
          </a:p>
        </p:txBody>
      </p:sp>
      <p:sp>
        <p:nvSpPr>
          <p:cNvPr id="371" name="Google Shape;371;p46"/>
          <p:cNvSpPr txBox="1"/>
          <p:nvPr>
            <p:ph idx="1" type="body"/>
          </p:nvPr>
        </p:nvSpPr>
        <p:spPr>
          <a:xfrm>
            <a:off x="415600" y="1419388"/>
            <a:ext cx="11360700" cy="4672200"/>
          </a:xfrm>
          <a:prstGeom prst="rect">
            <a:avLst/>
          </a:prstGeom>
        </p:spPr>
        <p:txBody>
          <a:bodyPr anchorCtr="0" anchor="t" bIns="121900" lIns="121900" spcFirstLastPara="1" rIns="121900" wrap="square" tIns="121900">
            <a:noAutofit/>
          </a:bodyPr>
          <a:lstStyle/>
          <a:p>
            <a:pPr indent="0" lvl="0" marL="0" rtl="0" algn="ctr">
              <a:lnSpc>
                <a:spcPct val="150000"/>
              </a:lnSpc>
              <a:spcBef>
                <a:spcPts val="0"/>
              </a:spcBef>
              <a:spcAft>
                <a:spcPts val="0"/>
              </a:spcAft>
              <a:buClr>
                <a:schemeClr val="dk1"/>
              </a:buClr>
              <a:buSzPts val="1100"/>
              <a:buFont typeface="Arial"/>
              <a:buNone/>
            </a:pPr>
            <a:r>
              <a:t/>
            </a:r>
            <a:endParaRPr b="1" sz="1700">
              <a:solidFill>
                <a:schemeClr val="dk1"/>
              </a:solidFill>
              <a:latin typeface="Times New Roman"/>
              <a:ea typeface="Times New Roman"/>
              <a:cs typeface="Times New Roman"/>
              <a:sym typeface="Times New Roman"/>
            </a:endParaRPr>
          </a:p>
          <a:p>
            <a:pPr indent="-311150" lvl="0" marL="457200" rtl="0" algn="l">
              <a:lnSpc>
                <a:spcPct val="150000"/>
              </a:lnSpc>
              <a:spcBef>
                <a:spcPts val="1200"/>
              </a:spcBef>
              <a:spcAft>
                <a:spcPts val="0"/>
              </a:spcAft>
              <a:buClr>
                <a:schemeClr val="dk1"/>
              </a:buClr>
              <a:buSzPts val="1300"/>
              <a:buFont typeface="Times New Roman"/>
              <a:buAutoNum type="arabicPeriod"/>
            </a:pPr>
            <a:r>
              <a:rPr b="1" lang="en-GB" sz="1300">
                <a:solidFill>
                  <a:schemeClr val="dk1"/>
                </a:solidFill>
                <a:latin typeface="Times New Roman"/>
                <a:ea typeface="Times New Roman"/>
                <a:cs typeface="Times New Roman"/>
                <a:sym typeface="Times New Roman"/>
              </a:rPr>
              <a:t>United Nations.</a:t>
            </a:r>
            <a:r>
              <a:rPr lang="en-GB" sz="1300">
                <a:solidFill>
                  <a:schemeClr val="dk1"/>
                </a:solidFill>
                <a:latin typeface="Times New Roman"/>
                <a:ea typeface="Times New Roman"/>
                <a:cs typeface="Times New Roman"/>
                <a:sym typeface="Times New Roman"/>
              </a:rPr>
              <a:t> (2015). </a:t>
            </a:r>
            <a:r>
              <a:rPr i="1" lang="en-GB" sz="1300">
                <a:solidFill>
                  <a:schemeClr val="dk1"/>
                </a:solidFill>
                <a:latin typeface="Times New Roman"/>
                <a:ea typeface="Times New Roman"/>
                <a:cs typeface="Times New Roman"/>
                <a:sym typeface="Times New Roman"/>
              </a:rPr>
              <a:t>Transforming Our World: The 2030 Agenda for Sustainable Development</a:t>
            </a:r>
            <a:r>
              <a:rPr lang="en-GB" sz="1300">
                <a:solidFill>
                  <a:schemeClr val="dk1"/>
                </a:solidFill>
                <a:latin typeface="Times New Roman"/>
                <a:ea typeface="Times New Roman"/>
                <a:cs typeface="Times New Roman"/>
                <a:sym typeface="Times New Roman"/>
              </a:rPr>
              <a:t>. United Nations General Assembly. Available at:</a:t>
            </a:r>
            <a:r>
              <a:rPr lang="en-GB" sz="13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GB" sz="1300" u="sng">
                <a:solidFill>
                  <a:srgbClr val="0097A7"/>
                </a:solidFill>
                <a:latin typeface="Times New Roman"/>
                <a:ea typeface="Times New Roman"/>
                <a:cs typeface="Times New Roman"/>
                <a:sym typeface="Times New Roman"/>
                <a:hlinkClick r:id="rId4">
                  <a:extLst>
                    <a:ext uri="{A12FA001-AC4F-418D-AE19-62706E023703}">
                      <ahyp:hlinkClr val="tx"/>
                    </a:ext>
                  </a:extLst>
                </a:hlinkClick>
              </a:rPr>
              <a:t>https://sdgs.un.org/2030agenda</a:t>
            </a:r>
            <a:endParaRPr sz="1300" u="sng">
              <a:solidFill>
                <a:srgbClr val="0097A7"/>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AutoNum type="arabicPeriod"/>
            </a:pPr>
            <a:r>
              <a:rPr b="1" lang="en-GB" sz="1300">
                <a:solidFill>
                  <a:schemeClr val="dk1"/>
                </a:solidFill>
                <a:latin typeface="Times New Roman"/>
                <a:ea typeface="Times New Roman"/>
                <a:cs typeface="Times New Roman"/>
                <a:sym typeface="Times New Roman"/>
              </a:rPr>
              <a:t>Bala, G., &amp; Siddhartha, D.</a:t>
            </a:r>
            <a:r>
              <a:rPr lang="en-GB" sz="1300">
                <a:solidFill>
                  <a:schemeClr val="dk1"/>
                </a:solidFill>
                <a:latin typeface="Times New Roman"/>
                <a:ea typeface="Times New Roman"/>
                <a:cs typeface="Times New Roman"/>
                <a:sym typeface="Times New Roman"/>
              </a:rPr>
              <a:t> (2021). </a:t>
            </a:r>
            <a:r>
              <a:rPr i="1" lang="en-GB" sz="1300">
                <a:solidFill>
                  <a:schemeClr val="dk1"/>
                </a:solidFill>
                <a:latin typeface="Times New Roman"/>
                <a:ea typeface="Times New Roman"/>
                <a:cs typeface="Times New Roman"/>
                <a:sym typeface="Times New Roman"/>
              </a:rPr>
              <a:t>IoT-based Smart Waste Management System: A Comprehensive Review</a:t>
            </a:r>
            <a:r>
              <a:rPr lang="en-GB" sz="1300">
                <a:solidFill>
                  <a:schemeClr val="dk1"/>
                </a:solidFill>
                <a:latin typeface="Times New Roman"/>
                <a:ea typeface="Times New Roman"/>
                <a:cs typeface="Times New Roman"/>
                <a:sym typeface="Times New Roman"/>
              </a:rPr>
              <a:t>. </a:t>
            </a:r>
            <a:r>
              <a:rPr i="1" lang="en-GB" sz="1300">
                <a:solidFill>
                  <a:schemeClr val="dk1"/>
                </a:solidFill>
                <a:latin typeface="Times New Roman"/>
                <a:ea typeface="Times New Roman"/>
                <a:cs typeface="Times New Roman"/>
                <a:sym typeface="Times New Roman"/>
              </a:rPr>
              <a:t>International Journal of Environmental Science and Technology</a:t>
            </a:r>
            <a:r>
              <a:rPr lang="en-GB" sz="1300">
                <a:solidFill>
                  <a:schemeClr val="dk1"/>
                </a:solidFill>
                <a:latin typeface="Times New Roman"/>
                <a:ea typeface="Times New Roman"/>
                <a:cs typeface="Times New Roman"/>
                <a:sym typeface="Times New Roman"/>
              </a:rPr>
              <a:t>, 18(2), 421-435. doi:10.1007/s13762-021-03197-w</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AutoNum type="arabicPeriod"/>
            </a:pPr>
            <a:r>
              <a:rPr b="1" lang="en-GB" sz="1300">
                <a:solidFill>
                  <a:schemeClr val="dk1"/>
                </a:solidFill>
                <a:latin typeface="Times New Roman"/>
                <a:ea typeface="Times New Roman"/>
                <a:cs typeface="Times New Roman"/>
                <a:sym typeface="Times New Roman"/>
              </a:rPr>
              <a:t>AWS IoT Documentation.</a:t>
            </a:r>
            <a:r>
              <a:rPr lang="en-GB" sz="1300">
                <a:solidFill>
                  <a:schemeClr val="dk1"/>
                </a:solidFill>
                <a:latin typeface="Times New Roman"/>
                <a:ea typeface="Times New Roman"/>
                <a:cs typeface="Times New Roman"/>
                <a:sym typeface="Times New Roman"/>
              </a:rPr>
              <a:t> (2023). </a:t>
            </a:r>
            <a:r>
              <a:rPr i="1" lang="en-GB" sz="1300">
                <a:solidFill>
                  <a:schemeClr val="dk1"/>
                </a:solidFill>
                <a:latin typeface="Times New Roman"/>
                <a:ea typeface="Times New Roman"/>
                <a:cs typeface="Times New Roman"/>
                <a:sym typeface="Times New Roman"/>
              </a:rPr>
              <a:t>Connecting Devices to AWS IoT Platform</a:t>
            </a:r>
            <a:r>
              <a:rPr lang="en-GB" sz="1300">
                <a:solidFill>
                  <a:schemeClr val="dk1"/>
                </a:solidFill>
                <a:latin typeface="Times New Roman"/>
                <a:ea typeface="Times New Roman"/>
                <a:cs typeface="Times New Roman"/>
                <a:sym typeface="Times New Roman"/>
              </a:rPr>
              <a:t>. Amazon Web Services. Available at:</a:t>
            </a:r>
            <a:r>
              <a:rPr lang="en-GB" sz="13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GB" sz="1300" u="sng">
                <a:solidFill>
                  <a:srgbClr val="0097A7"/>
                </a:solidFill>
                <a:latin typeface="Times New Roman"/>
                <a:ea typeface="Times New Roman"/>
                <a:cs typeface="Times New Roman"/>
                <a:sym typeface="Times New Roman"/>
                <a:hlinkClick r:id="rId6">
                  <a:extLst>
                    <a:ext uri="{A12FA001-AC4F-418D-AE19-62706E023703}">
                      <ahyp:hlinkClr val="tx"/>
                    </a:ext>
                  </a:extLst>
                </a:hlinkClick>
              </a:rPr>
              <a:t>https://docs.aws.amazon.com/iot/</a:t>
            </a:r>
            <a:endParaRPr sz="1300" u="sng">
              <a:solidFill>
                <a:srgbClr val="0097A7"/>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AutoNum type="arabicPeriod"/>
            </a:pPr>
            <a:r>
              <a:rPr b="1" lang="en-GB" sz="1300">
                <a:solidFill>
                  <a:schemeClr val="dk1"/>
                </a:solidFill>
                <a:latin typeface="Times New Roman"/>
                <a:ea typeface="Times New Roman"/>
                <a:cs typeface="Times New Roman"/>
                <a:sym typeface="Times New Roman"/>
              </a:rPr>
              <a:t>Arduino Documentation.</a:t>
            </a:r>
            <a:r>
              <a:rPr lang="en-GB" sz="1300">
                <a:solidFill>
                  <a:schemeClr val="dk1"/>
                </a:solidFill>
                <a:latin typeface="Times New Roman"/>
                <a:ea typeface="Times New Roman"/>
                <a:cs typeface="Times New Roman"/>
                <a:sym typeface="Times New Roman"/>
              </a:rPr>
              <a:t> (2023). </a:t>
            </a:r>
            <a:r>
              <a:rPr i="1" lang="en-GB" sz="1300">
                <a:solidFill>
                  <a:schemeClr val="dk1"/>
                </a:solidFill>
                <a:latin typeface="Times New Roman"/>
                <a:ea typeface="Times New Roman"/>
                <a:cs typeface="Times New Roman"/>
                <a:sym typeface="Times New Roman"/>
              </a:rPr>
              <a:t>Getting Started with Arduino Microcontrollers</a:t>
            </a:r>
            <a:r>
              <a:rPr lang="en-GB" sz="1300">
                <a:solidFill>
                  <a:schemeClr val="dk1"/>
                </a:solidFill>
                <a:latin typeface="Times New Roman"/>
                <a:ea typeface="Times New Roman"/>
                <a:cs typeface="Times New Roman"/>
                <a:sym typeface="Times New Roman"/>
              </a:rPr>
              <a:t>. Arduino. Available at: https://docs.arduino.cc/</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AutoNum type="arabicPeriod"/>
            </a:pPr>
            <a:r>
              <a:rPr b="1" lang="en-GB" sz="1300">
                <a:solidFill>
                  <a:schemeClr val="dk1"/>
                </a:solidFill>
                <a:latin typeface="Times New Roman"/>
                <a:ea typeface="Times New Roman"/>
                <a:cs typeface="Times New Roman"/>
                <a:sym typeface="Times New Roman"/>
              </a:rPr>
              <a:t>Singh, R., &amp; Rathore, V. S.</a:t>
            </a:r>
            <a:r>
              <a:rPr lang="en-GB" sz="1300">
                <a:solidFill>
                  <a:schemeClr val="dk1"/>
                </a:solidFill>
                <a:latin typeface="Times New Roman"/>
                <a:ea typeface="Times New Roman"/>
                <a:cs typeface="Times New Roman"/>
                <a:sym typeface="Times New Roman"/>
              </a:rPr>
              <a:t> (2022). </a:t>
            </a:r>
            <a:r>
              <a:rPr i="1" lang="en-GB" sz="1300">
                <a:solidFill>
                  <a:schemeClr val="dk1"/>
                </a:solidFill>
                <a:latin typeface="Times New Roman"/>
                <a:ea typeface="Times New Roman"/>
                <a:cs typeface="Times New Roman"/>
                <a:sym typeface="Times New Roman"/>
              </a:rPr>
              <a:t>A Survey on Smart Waste Management Systems Using IoT and Cloud Technologies</a:t>
            </a:r>
            <a:r>
              <a:rPr lang="en-GB" sz="1300">
                <a:solidFill>
                  <a:schemeClr val="dk1"/>
                </a:solidFill>
                <a:latin typeface="Times New Roman"/>
                <a:ea typeface="Times New Roman"/>
                <a:cs typeface="Times New Roman"/>
                <a:sym typeface="Times New Roman"/>
              </a:rPr>
              <a:t>. </a:t>
            </a:r>
            <a:r>
              <a:rPr i="1" lang="en-GB" sz="1300">
                <a:solidFill>
                  <a:schemeClr val="dk1"/>
                </a:solidFill>
                <a:latin typeface="Times New Roman"/>
                <a:ea typeface="Times New Roman"/>
                <a:cs typeface="Times New Roman"/>
                <a:sym typeface="Times New Roman"/>
              </a:rPr>
              <a:t>Journal of Environmental Management</a:t>
            </a:r>
            <a:r>
              <a:rPr lang="en-GB" sz="1300">
                <a:solidFill>
                  <a:schemeClr val="dk1"/>
                </a:solidFill>
                <a:latin typeface="Times New Roman"/>
                <a:ea typeface="Times New Roman"/>
                <a:cs typeface="Times New Roman"/>
                <a:sym typeface="Times New Roman"/>
              </a:rPr>
              <a:t>, 301, 113804. doi:10.1016/j.jenvman.2021.113804</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AutoNum type="arabicPeriod"/>
            </a:pPr>
            <a:r>
              <a:rPr b="1" lang="en-GB" sz="1300">
                <a:solidFill>
                  <a:schemeClr val="dk1"/>
                </a:solidFill>
                <a:latin typeface="Times New Roman"/>
                <a:ea typeface="Times New Roman"/>
                <a:cs typeface="Times New Roman"/>
                <a:sym typeface="Times New Roman"/>
              </a:rPr>
              <a:t>Ravindra, P., &amp; Gupta, A.</a:t>
            </a:r>
            <a:r>
              <a:rPr lang="en-GB" sz="1300">
                <a:solidFill>
                  <a:schemeClr val="dk1"/>
                </a:solidFill>
                <a:latin typeface="Times New Roman"/>
                <a:ea typeface="Times New Roman"/>
                <a:cs typeface="Times New Roman"/>
                <a:sym typeface="Times New Roman"/>
              </a:rPr>
              <a:t> (2020). </a:t>
            </a:r>
            <a:r>
              <a:rPr i="1" lang="en-GB" sz="1300">
                <a:solidFill>
                  <a:schemeClr val="dk1"/>
                </a:solidFill>
                <a:latin typeface="Times New Roman"/>
                <a:ea typeface="Times New Roman"/>
                <a:cs typeface="Times New Roman"/>
                <a:sym typeface="Times New Roman"/>
              </a:rPr>
              <a:t>Urban Waste Collection Optimization Using IoT-Based Monitoring and Sensor Networks</a:t>
            </a:r>
            <a:r>
              <a:rPr lang="en-GB" sz="1300">
                <a:solidFill>
                  <a:schemeClr val="dk1"/>
                </a:solidFill>
                <a:latin typeface="Times New Roman"/>
                <a:ea typeface="Times New Roman"/>
                <a:cs typeface="Times New Roman"/>
                <a:sym typeface="Times New Roman"/>
              </a:rPr>
              <a:t>. </a:t>
            </a:r>
            <a:r>
              <a:rPr i="1" lang="en-GB" sz="1300">
                <a:solidFill>
                  <a:schemeClr val="dk1"/>
                </a:solidFill>
                <a:latin typeface="Times New Roman"/>
                <a:ea typeface="Times New Roman"/>
                <a:cs typeface="Times New Roman"/>
                <a:sym typeface="Times New Roman"/>
              </a:rPr>
              <a:t>IEEE Access</a:t>
            </a:r>
            <a:r>
              <a:rPr lang="en-GB" sz="1300">
                <a:solidFill>
                  <a:schemeClr val="dk1"/>
                </a:solidFill>
                <a:latin typeface="Times New Roman"/>
                <a:ea typeface="Times New Roman"/>
                <a:cs typeface="Times New Roman"/>
                <a:sym typeface="Times New Roman"/>
              </a:rPr>
              <a:t>, 8, 56324-56334. doi:10.1109/ACCESS.2020.2987098</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372" name="Google Shape;372;p46"/>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352100" y="3095284"/>
            <a:ext cx="11360700" cy="1641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GB" sz="9300"/>
              <a:t>Thank You</a:t>
            </a:r>
            <a:endParaRPr sz="9300"/>
          </a:p>
        </p:txBody>
      </p:sp>
      <p:sp>
        <p:nvSpPr>
          <p:cNvPr id="379" name="Google Shape;379;p47"/>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NEED ANALYSIS</a:t>
            </a:r>
            <a:endParaRPr u="sng"/>
          </a:p>
        </p:txBody>
      </p:sp>
      <p:sp>
        <p:nvSpPr>
          <p:cNvPr id="105" name="Google Shape;105;p17"/>
          <p:cNvSpPr txBox="1"/>
          <p:nvPr>
            <p:ph idx="1" type="body"/>
          </p:nvPr>
        </p:nvSpPr>
        <p:spPr>
          <a:xfrm>
            <a:off x="415600" y="1419388"/>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GB" sz="2000"/>
              <a:t>Overflowing Bins:</a:t>
            </a:r>
            <a:r>
              <a:rPr lang="en-GB" sz="2000"/>
              <a:t> Inconsistent monitoring leads to overflowing bins, causing environmental pollution and health hazards.</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b="1" lang="en-GB" sz="2000"/>
              <a:t>Inefficient Collection: </a:t>
            </a:r>
            <a:r>
              <a:rPr lang="en-GB" sz="2000"/>
              <a:t>Delays in waste collection result in resident dissatisfaction and higher operational costs.</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b="1" lang="en-GB" sz="2000"/>
              <a:t>Manual Monitoring Challenges: </a:t>
            </a:r>
            <a:r>
              <a:rPr lang="en-GB" sz="2000"/>
              <a:t>Traditional methods are labor-intensive, prone to errors, and lack real-time data.</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b="1" lang="en-GB" sz="2000"/>
              <a:t>Resource Wastage: </a:t>
            </a:r>
            <a:r>
              <a:rPr lang="en-GB" sz="2000"/>
              <a:t>Inefficient route planning leads to unnecessary fuel consumption and increased carbon emissions, unnecessary use of materials such as garbage bags, gloves, etc.</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b="1" lang="en-GB" sz="2000"/>
              <a:t>Growing Urbanization: </a:t>
            </a:r>
            <a:r>
              <a:rPr lang="en-GB" sz="2000"/>
              <a:t>Rapid urban growth demands smarter, scalable waste management solutions.</a:t>
            </a:r>
            <a:endParaRPr sz="2000"/>
          </a:p>
          <a:p>
            <a:pPr indent="0" lvl="0" marL="0" rtl="0" algn="l">
              <a:spcBef>
                <a:spcPts val="0"/>
              </a:spcBef>
              <a:spcAft>
                <a:spcPts val="0"/>
              </a:spcAft>
              <a:buNone/>
            </a:pPr>
            <a:r>
              <a:t/>
            </a:r>
            <a:endParaRPr b="1" sz="2000"/>
          </a:p>
          <a:p>
            <a:pPr indent="0" lvl="0" marL="0" rtl="0" algn="l">
              <a:spcBef>
                <a:spcPts val="0"/>
              </a:spcBef>
              <a:spcAft>
                <a:spcPts val="0"/>
              </a:spcAft>
              <a:buClr>
                <a:schemeClr val="dk1"/>
              </a:buClr>
              <a:buSzPts val="1100"/>
              <a:buFont typeface="Arial"/>
              <a:buNone/>
            </a:pPr>
            <a:r>
              <a:rPr b="1" lang="en-GB" sz="2000"/>
              <a:t>Cost Reduction: </a:t>
            </a:r>
            <a:r>
              <a:rPr lang="en-GB" sz="2000"/>
              <a:t>Automating waste management can significantly lower labor and operational expenses.</a:t>
            </a:r>
            <a:endParaRPr sz="2000"/>
          </a:p>
          <a:p>
            <a:pPr indent="0" lvl="0" marL="0" rtl="0" algn="l">
              <a:spcBef>
                <a:spcPts val="0"/>
              </a:spcBef>
              <a:spcAft>
                <a:spcPts val="0"/>
              </a:spcAft>
              <a:buNone/>
            </a:pPr>
            <a:r>
              <a:t/>
            </a:r>
            <a:endParaRPr sz="2000"/>
          </a:p>
        </p:txBody>
      </p:sp>
      <p:sp>
        <p:nvSpPr>
          <p:cNvPr id="106" name="Google Shape;106;p17"/>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SOCIAL IMPACT</a:t>
            </a:r>
            <a:endParaRPr u="sng"/>
          </a:p>
        </p:txBody>
      </p:sp>
      <p:sp>
        <p:nvSpPr>
          <p:cNvPr id="113" name="Google Shape;113;p18"/>
          <p:cNvSpPr txBox="1"/>
          <p:nvPr>
            <p:ph idx="1" type="body"/>
          </p:nvPr>
        </p:nvSpPr>
        <p:spPr>
          <a:xfrm>
            <a:off x="415600" y="1419388"/>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GB" sz="2000"/>
              <a:t>Enhanced Public Health and Hygiene</a:t>
            </a:r>
            <a:endParaRPr b="1" sz="2000"/>
          </a:p>
          <a:p>
            <a:pPr indent="0" lvl="0" marL="0" rtl="0" algn="l">
              <a:spcBef>
                <a:spcPts val="0"/>
              </a:spcBef>
              <a:spcAft>
                <a:spcPts val="0"/>
              </a:spcAft>
              <a:buClr>
                <a:schemeClr val="dk1"/>
              </a:buClr>
              <a:buSzPts val="1100"/>
              <a:buFont typeface="Arial"/>
              <a:buNone/>
            </a:pPr>
            <a:r>
              <a:rPr lang="en-GB" sz="2000"/>
              <a:t>By ensuring timely waste collection, BINSENSE minimizes the risk of waste overflow, reducing exposure to harmful bacteria and pests. This leads to a significant decrease in disease outbreaks caused by unsanitary conditions. Cleaner surroundings promote a healthier living environment for communities.</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b="1" lang="en-GB" sz="2000"/>
              <a:t>Increased Community Awareness</a:t>
            </a:r>
            <a:endParaRPr b="1" sz="2000"/>
          </a:p>
          <a:p>
            <a:pPr indent="0" lvl="0" marL="0" rtl="0" algn="l">
              <a:spcBef>
                <a:spcPts val="0"/>
              </a:spcBef>
              <a:spcAft>
                <a:spcPts val="0"/>
              </a:spcAft>
              <a:buClr>
                <a:schemeClr val="dk1"/>
              </a:buClr>
              <a:buSzPts val="1100"/>
              <a:buFont typeface="Arial"/>
              <a:buNone/>
            </a:pPr>
            <a:r>
              <a:rPr lang="en-GB" sz="2000"/>
              <a:t>The project integrates smart technology, raising awareness about the importance of waste segregation and sustainable disposal methods. Public engagement in waste management fosters a sense of responsibility towards environmental conservation. This cultural shift encourages long-term adoption of eco-friendly habits.</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b="1" lang="en-GB" sz="2000"/>
              <a:t>Improved Quality of Life</a:t>
            </a:r>
            <a:endParaRPr b="1" sz="2000"/>
          </a:p>
          <a:p>
            <a:pPr indent="0" lvl="0" marL="0" rtl="0" algn="l">
              <a:spcBef>
                <a:spcPts val="0"/>
              </a:spcBef>
              <a:spcAft>
                <a:spcPts val="0"/>
              </a:spcAft>
              <a:buClr>
                <a:schemeClr val="dk1"/>
              </a:buClr>
              <a:buSzPts val="1100"/>
              <a:buFont typeface="Arial"/>
              <a:buNone/>
            </a:pPr>
            <a:r>
              <a:rPr lang="en-GB" sz="2000"/>
              <a:t>Cleaner streets and public areas result in a more pleasant and visually appealing environment, enhancing the overall quality of life. Reduced waste-related issues, such as odor and pollution, make urban areas more livable. This project also contributes to creating safer, healthier neighborhoods, boosting community pride.</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114" name="Google Shape;114;p18"/>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Other Social Impacts…</a:t>
            </a:r>
            <a:endParaRPr u="sng"/>
          </a:p>
        </p:txBody>
      </p:sp>
      <p:sp>
        <p:nvSpPr>
          <p:cNvPr id="121" name="Google Shape;121;p19"/>
          <p:cNvSpPr txBox="1"/>
          <p:nvPr>
            <p:ph idx="1" type="body"/>
          </p:nvPr>
        </p:nvSpPr>
        <p:spPr>
          <a:xfrm>
            <a:off x="415600" y="1419388"/>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b="1" lang="en-GB" sz="2000"/>
              <a:t>Cost Savings for Local Authorities</a:t>
            </a:r>
            <a:endParaRPr b="1" sz="2000"/>
          </a:p>
          <a:p>
            <a:pPr indent="0" lvl="0" marL="0" rtl="0" algn="l">
              <a:spcBef>
                <a:spcPts val="0"/>
              </a:spcBef>
              <a:spcAft>
                <a:spcPts val="0"/>
              </a:spcAft>
              <a:buClr>
                <a:schemeClr val="dk1"/>
              </a:buClr>
              <a:buSzPts val="1100"/>
              <a:buFont typeface="Arial"/>
              <a:buNone/>
            </a:pPr>
            <a:r>
              <a:rPr lang="en-GB" sz="2000"/>
              <a:t>Optimized waste collection systems reduce the operational costs of waste management for municipalities.</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b="1" lang="en-GB" sz="2000"/>
              <a:t>Reduction in Pollution</a:t>
            </a:r>
            <a:endParaRPr b="1" sz="2000"/>
          </a:p>
          <a:p>
            <a:pPr indent="0" lvl="0" marL="0" rtl="0" algn="l">
              <a:spcBef>
                <a:spcPts val="0"/>
              </a:spcBef>
              <a:spcAft>
                <a:spcPts val="0"/>
              </a:spcAft>
              <a:buClr>
                <a:schemeClr val="dk1"/>
              </a:buClr>
              <a:buSzPts val="1100"/>
              <a:buFont typeface="Arial"/>
              <a:buNone/>
            </a:pPr>
            <a:r>
              <a:rPr lang="en-GB" sz="2000"/>
              <a:t>Efficient waste monitoring minimizes littering and pollution in public spaces, leading to a healthier environment.</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b="1" lang="en-GB" sz="2000"/>
              <a:t>Empowerment Through Technology</a:t>
            </a:r>
            <a:endParaRPr b="1" sz="2000"/>
          </a:p>
          <a:p>
            <a:pPr indent="0" lvl="0" marL="0" rtl="0" algn="l">
              <a:spcBef>
                <a:spcPts val="0"/>
              </a:spcBef>
              <a:spcAft>
                <a:spcPts val="0"/>
              </a:spcAft>
              <a:buClr>
                <a:schemeClr val="dk1"/>
              </a:buClr>
              <a:buSzPts val="1100"/>
              <a:buFont typeface="Arial"/>
              <a:buNone/>
            </a:pPr>
            <a:r>
              <a:rPr lang="en-GB" sz="2000"/>
              <a:t>Leverages technology to empower communities, giving them the tools to manage waste efficiently.</a:t>
            </a:r>
            <a:endParaRPr sz="2000"/>
          </a:p>
          <a:p>
            <a:pPr indent="0" lvl="0" marL="0" rtl="0" algn="l">
              <a:spcBef>
                <a:spcPts val="0"/>
              </a:spcBef>
              <a:spcAft>
                <a:spcPts val="0"/>
              </a:spcAft>
              <a:buNone/>
            </a:pPr>
            <a:r>
              <a:t/>
            </a:r>
            <a:endParaRPr sz="2000"/>
          </a:p>
        </p:txBody>
      </p:sp>
      <p:sp>
        <p:nvSpPr>
          <p:cNvPr id="122" name="Google Shape;122;p19"/>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ALIGNMENT WITH SDG GOALS</a:t>
            </a:r>
            <a:endParaRPr u="sng"/>
          </a:p>
        </p:txBody>
      </p:sp>
      <p:sp>
        <p:nvSpPr>
          <p:cNvPr id="129" name="Google Shape;129;p20"/>
          <p:cNvSpPr txBox="1"/>
          <p:nvPr>
            <p:ph idx="1" type="body"/>
          </p:nvPr>
        </p:nvSpPr>
        <p:spPr>
          <a:xfrm>
            <a:off x="415600" y="1255263"/>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GB" sz="2000"/>
              <a:t>SDG 3: Good Health and Well-being</a:t>
            </a:r>
            <a:endParaRPr b="1" sz="2000"/>
          </a:p>
          <a:p>
            <a:pPr indent="0" lvl="0" marL="0" rtl="0" algn="l">
              <a:spcBef>
                <a:spcPts val="0"/>
              </a:spcBef>
              <a:spcAft>
                <a:spcPts val="0"/>
              </a:spcAft>
              <a:buNone/>
            </a:pPr>
            <a:r>
              <a:rPr lang="en-GB" sz="2000"/>
              <a:t>Reduces health risks related to poor waste management, leading to improved public health outcomes.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GB" sz="2000">
                <a:solidFill>
                  <a:schemeClr val="dk1"/>
                </a:solidFill>
              </a:rPr>
              <a:t>SDG 9: Industry, Innovation, and Infrastructure</a:t>
            </a:r>
            <a:endParaRPr b="1" sz="2000">
              <a:solidFill>
                <a:schemeClr val="dk1"/>
              </a:solidFill>
            </a:endParaRPr>
          </a:p>
          <a:p>
            <a:pPr indent="0" lvl="0" marL="0" rtl="0" algn="l">
              <a:spcBef>
                <a:spcPts val="0"/>
              </a:spcBef>
              <a:spcAft>
                <a:spcPts val="0"/>
              </a:spcAft>
              <a:buNone/>
            </a:pPr>
            <a:r>
              <a:rPr lang="en-GB" sz="2000">
                <a:solidFill>
                  <a:schemeClr val="dk1"/>
                </a:solidFill>
              </a:rPr>
              <a:t>The use of IoT and smart technology in waste management promotes innovation in urban infrastructure.</a:t>
            </a:r>
            <a:endParaRPr sz="2000">
              <a:solidFill>
                <a:schemeClr val="dk1"/>
              </a:solidFill>
            </a:endParaRPr>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b="1" lang="en-GB" sz="2000"/>
              <a:t>SDG 11: Sustainable Cities and Communities</a:t>
            </a:r>
            <a:endParaRPr b="1" sz="2000"/>
          </a:p>
          <a:p>
            <a:pPr indent="0" lvl="0" marL="0" rtl="0" algn="l">
              <a:spcBef>
                <a:spcPts val="0"/>
              </a:spcBef>
              <a:spcAft>
                <a:spcPts val="0"/>
              </a:spcAft>
              <a:buClr>
                <a:schemeClr val="dk1"/>
              </a:buClr>
              <a:buSzPts val="1100"/>
              <a:buFont typeface="Arial"/>
              <a:buNone/>
            </a:pPr>
            <a:r>
              <a:rPr lang="en-GB" sz="2000"/>
              <a:t>The project contributes to creating more sustainable and resilient cities by optimizing waste management and reducing waste-related hazards.</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b="1" lang="en-GB" sz="2000"/>
              <a:t>SDG 12: Responsible Consumption and Production</a:t>
            </a:r>
            <a:endParaRPr b="1" sz="2000"/>
          </a:p>
          <a:p>
            <a:pPr indent="0" lvl="0" marL="0" rtl="0" algn="l">
              <a:spcBef>
                <a:spcPts val="0"/>
              </a:spcBef>
              <a:spcAft>
                <a:spcPts val="0"/>
              </a:spcAft>
              <a:buClr>
                <a:schemeClr val="dk1"/>
              </a:buClr>
              <a:buSzPts val="1100"/>
              <a:buFont typeface="Arial"/>
              <a:buNone/>
            </a:pPr>
            <a:r>
              <a:rPr lang="en-GB" sz="2000"/>
              <a:t>Promotes efficient use of resources and reduces waste, encouraging sustainable consumption and production patterns.</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b="1" lang="en-GB" sz="2000"/>
              <a:t>SDG 15: Life on Land</a:t>
            </a:r>
            <a:endParaRPr b="1" sz="2000"/>
          </a:p>
          <a:p>
            <a:pPr indent="0" lvl="0" marL="0" rtl="0" algn="l">
              <a:spcBef>
                <a:spcPts val="0"/>
              </a:spcBef>
              <a:spcAft>
                <a:spcPts val="0"/>
              </a:spcAft>
              <a:buClr>
                <a:schemeClr val="dk1"/>
              </a:buClr>
              <a:buSzPts val="1100"/>
              <a:buFont typeface="Arial"/>
              <a:buNone/>
            </a:pPr>
            <a:r>
              <a:rPr lang="en-GB" sz="2000"/>
              <a:t>Reduces pollution and waste on land, contributing to the protection of ecosystems and biodiversity.</a:t>
            </a:r>
            <a:endParaRPr sz="2000"/>
          </a:p>
          <a:p>
            <a:pPr indent="0" lvl="0" marL="0" rtl="0" algn="l">
              <a:spcBef>
                <a:spcPts val="0"/>
              </a:spcBef>
              <a:spcAft>
                <a:spcPts val="0"/>
              </a:spcAft>
              <a:buNone/>
            </a:pPr>
            <a:r>
              <a:t/>
            </a:r>
            <a:endParaRPr sz="2000"/>
          </a:p>
        </p:txBody>
      </p:sp>
      <p:sp>
        <p:nvSpPr>
          <p:cNvPr id="130" name="Google Shape;130;p20"/>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415600" y="4917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GB" u="sng"/>
              <a:t>EXISTING SYSTEMS AND LIMITATIONS</a:t>
            </a:r>
            <a:endParaRPr u="sng"/>
          </a:p>
        </p:txBody>
      </p:sp>
      <p:sp>
        <p:nvSpPr>
          <p:cNvPr id="137" name="Google Shape;137;p21"/>
          <p:cNvSpPr txBox="1"/>
          <p:nvPr>
            <p:ph idx="1" type="body"/>
          </p:nvPr>
        </p:nvSpPr>
        <p:spPr>
          <a:xfrm>
            <a:off x="415600" y="1419388"/>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GB" sz="2000" u="sng"/>
              <a:t>Manual Waste Collection:</a:t>
            </a:r>
            <a:endParaRPr b="1" sz="2000" u="sng"/>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lang="en-GB" sz="2000"/>
              <a:t>Limitation: Relies on scheduled pickups without real-time data, leading to overflowing bins or unnecessary          trips.</a:t>
            </a:r>
            <a:endParaRPr sz="2000"/>
          </a:p>
          <a:p>
            <a:pPr indent="0" lvl="0" marL="0" rtl="0" algn="l">
              <a:spcBef>
                <a:spcPts val="0"/>
              </a:spcBef>
              <a:spcAft>
                <a:spcPts val="0"/>
              </a:spcAft>
              <a:buNone/>
            </a:pPr>
            <a:r>
              <a:rPr lang="en-GB" sz="2000"/>
              <a:t>Problem: Inefficient routes result in wasted time, fuel, and increased carbon emissions.</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b="1" lang="en-GB" sz="2000" u="sng"/>
              <a:t>Sensor-Based Waste Monitoring (Traditional):</a:t>
            </a:r>
            <a:endParaRPr b="1" sz="2000" u="sng"/>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lang="en-GB" sz="2000"/>
              <a:t>Limitation: Uses basic sensors to detect the type of waste, allowing for its segregation. </a:t>
            </a:r>
            <a:endParaRPr sz="2000"/>
          </a:p>
          <a:p>
            <a:pPr indent="0" lvl="0" marL="0" rtl="0" algn="l">
              <a:spcBef>
                <a:spcPts val="0"/>
              </a:spcBef>
              <a:spcAft>
                <a:spcPts val="0"/>
              </a:spcAft>
              <a:buNone/>
            </a:pPr>
            <a:r>
              <a:rPr lang="en-GB" sz="2000"/>
              <a:t>Problem: The use of basic sensors for waste type detection may lead to inaccurate classification, affecting the efficiency of waste segregation.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38" name="Google Shape;138;p21"/>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 type="body"/>
          </p:nvPr>
        </p:nvSpPr>
        <p:spPr>
          <a:xfrm>
            <a:off x="415600" y="1419388"/>
            <a:ext cx="11360700" cy="467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GB" sz="2000" u="sng">
                <a:solidFill>
                  <a:schemeClr val="dk1"/>
                </a:solidFill>
              </a:rPr>
              <a:t>Bin Weight Measurement Systems:</a:t>
            </a:r>
            <a:endParaRPr b="1" sz="2000" u="sng">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Limitation: Systems relying on weight sensors may fail to accurately measure bin fill levels, leading to inefficiencies.</a:t>
            </a:r>
            <a:endParaRPr sz="2000">
              <a:solidFill>
                <a:schemeClr val="dk1"/>
              </a:solidFill>
            </a:endParaRPr>
          </a:p>
          <a:p>
            <a:pPr indent="0" lvl="0" marL="0" rtl="0" algn="l">
              <a:spcBef>
                <a:spcPts val="0"/>
              </a:spcBef>
              <a:spcAft>
                <a:spcPts val="0"/>
              </a:spcAft>
              <a:buNone/>
            </a:pPr>
            <a:r>
              <a:rPr lang="en-GB" sz="2000">
                <a:solidFill>
                  <a:schemeClr val="dk1"/>
                </a:solidFill>
              </a:rPr>
              <a:t>Problem: Weight-based measurements can be influenced by factors like compacted waste or the type of materials, providing inaccurate results.</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b="1" lang="en-GB" sz="2000" u="sng">
                <a:solidFill>
                  <a:schemeClr val="dk1"/>
                </a:solidFill>
              </a:rPr>
              <a:t>Centralized Waste Management Control:</a:t>
            </a:r>
            <a:endParaRPr b="1" sz="2000" u="sng">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Limitation: Centralized decision-making systems that don’t consider live conditions or dynamic urban factors.</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Problem: Lack of flexibility and adaptability to real-time situations leads to suboptimal collection schedules and routes.</a:t>
            </a:r>
            <a:endParaRPr sz="2000">
              <a:solidFill>
                <a:schemeClr val="dk1"/>
              </a:solidFill>
            </a:endParaRPr>
          </a:p>
          <a:p>
            <a:pPr indent="0" lvl="0" marL="0" rtl="0" algn="l">
              <a:spcBef>
                <a:spcPts val="0"/>
              </a:spcBef>
              <a:spcAft>
                <a:spcPts val="0"/>
              </a:spcAft>
              <a:buNone/>
            </a:pPr>
            <a:r>
              <a:t/>
            </a:r>
            <a:endParaRPr sz="2000"/>
          </a:p>
        </p:txBody>
      </p:sp>
      <p:sp>
        <p:nvSpPr>
          <p:cNvPr id="145" name="Google Shape;145;p22"/>
          <p:cNvSpPr txBox="1"/>
          <p:nvPr>
            <p:ph idx="12" type="sldNum"/>
          </p:nvPr>
        </p:nvSpPr>
        <p:spPr>
          <a:xfrm>
            <a:off x="11220400" y="6408364"/>
            <a:ext cx="731700" cy="4014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